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76" r:id="rId4"/>
    <p:sldId id="269" r:id="rId5"/>
    <p:sldId id="281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2/24/2014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2/24/2014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Project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Xia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Idea: Blood Drive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a blood drive at New Tech</a:t>
            </a:r>
            <a:endParaRPr lang="en-US" dirty="0"/>
          </a:p>
          <a:p>
            <a:r>
              <a:rPr lang="en-US" dirty="0" smtClean="0"/>
              <a:t>Talk to Elena or </a:t>
            </a:r>
            <a:r>
              <a:rPr lang="en-US" dirty="0" err="1" smtClean="0"/>
              <a:t>Acquisto</a:t>
            </a:r>
            <a:r>
              <a:rPr lang="en-US" dirty="0" smtClean="0"/>
              <a:t>, and Red Cross to set everything up </a:t>
            </a:r>
          </a:p>
          <a:p>
            <a:r>
              <a:rPr lang="en-US" dirty="0" smtClean="0"/>
              <a:t>Research more about being a blood donor (I took Anatomy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Create a scrapbook( Pics?) of the whole process</a:t>
            </a:r>
          </a:p>
          <a:p>
            <a:r>
              <a:rPr lang="en-US" dirty="0" smtClean="0"/>
              <a:t>Make a PowerPoint (give out a booklet) and go to advisory classes to give a presentation about the importance of a blood drive? </a:t>
            </a:r>
          </a:p>
          <a:p>
            <a:r>
              <a:rPr lang="en-US" dirty="0" smtClean="0"/>
              <a:t>Have surveys for students to take, to show what they learn from it (collect to as document)</a:t>
            </a:r>
          </a:p>
          <a:p>
            <a:r>
              <a:rPr lang="en-US" dirty="0" smtClean="0"/>
              <a:t>I’ll learn some aspect of nursing, dealing with patients in the future, management/organizing skills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Idea: Teach About the Different Type of Nurses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interview video of the different type of nurses/ their levels</a:t>
            </a:r>
          </a:p>
          <a:p>
            <a:r>
              <a:rPr lang="en-US" dirty="0" smtClean="0"/>
              <a:t>Ask my auntie to be mentor, I’m planning to go volunteer at hospitals during the summer/ throughout senior year, asks the nurses at the hospitals (great opportunity) </a:t>
            </a:r>
          </a:p>
          <a:p>
            <a:r>
              <a:rPr lang="en-US" dirty="0" smtClean="0"/>
              <a:t>I’ll document it through video</a:t>
            </a:r>
          </a:p>
          <a:p>
            <a:r>
              <a:rPr lang="en-US" dirty="0" smtClean="0"/>
              <a:t>Present it to middle </a:t>
            </a:r>
            <a:r>
              <a:rPr lang="en-US" dirty="0" err="1" smtClean="0"/>
              <a:t>schooler</a:t>
            </a:r>
            <a:r>
              <a:rPr lang="en-US" dirty="0" smtClean="0"/>
              <a:t> (</a:t>
            </a:r>
            <a:r>
              <a:rPr lang="en-US" dirty="0" err="1" smtClean="0"/>
              <a:t>Jonh</a:t>
            </a:r>
            <a:r>
              <a:rPr lang="en-US" dirty="0" smtClean="0"/>
              <a:t> </a:t>
            </a:r>
            <a:r>
              <a:rPr lang="en-US" dirty="0" err="1" smtClean="0"/>
              <a:t>Still,SES</a:t>
            </a:r>
            <a:r>
              <a:rPr lang="en-US" dirty="0" smtClean="0"/>
              <a:t>) freshmen/sophomore</a:t>
            </a:r>
          </a:p>
          <a:p>
            <a:r>
              <a:rPr lang="en-US" dirty="0" smtClean="0"/>
              <a:t>I’ll learn about the different type of nurses, their jobs, how they get to where their at, this will also me decide what to major 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 </a:t>
            </a:r>
            <a:r>
              <a:rPr lang="en-US" dirty="0" smtClean="0"/>
              <a:t>Idea: Learn How to Write/Read in Hmong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 short story, poem, a video of me reading Hmong books to kids</a:t>
            </a:r>
          </a:p>
          <a:p>
            <a:r>
              <a:rPr lang="en-US" dirty="0" smtClean="0"/>
              <a:t>Learn Hmong from my dad, Hmong teachers from elementary schools</a:t>
            </a:r>
          </a:p>
          <a:p>
            <a:r>
              <a:rPr lang="en-US" dirty="0" smtClean="0"/>
              <a:t>Have teacher give me tests to show my improvement over time</a:t>
            </a:r>
            <a:endParaRPr lang="en-US" dirty="0"/>
          </a:p>
          <a:p>
            <a:r>
              <a:rPr lang="en-US" dirty="0" smtClean="0"/>
              <a:t>I can be a translator to Hmong patient at hospitals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87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272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</vt:lpstr>
      <vt:lpstr>Books 16x9</vt:lpstr>
      <vt:lpstr>Senior Project Ideas</vt:lpstr>
      <vt:lpstr>1st Idea: Blood Drive</vt:lpstr>
      <vt:lpstr>2nd Idea: Teach About the Different Type of Nurses </vt:lpstr>
      <vt:lpstr>3rd Idea: Learn How to Write/Read in Hmong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2014-02-25T03:46:20Z</dcterms:created>
  <dcterms:modified xsi:type="dcterms:W3CDTF">2014-02-25T06:48:37Z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