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6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38238" y="763588"/>
            <a:ext cx="5494337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6288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93C5A5A4-5290-4A63-8AD8-FF93FEAB8C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22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803332-B335-4DE5-A7E5-D2F8F1E7602D}" type="slidenum">
              <a:rPr lang="en-US"/>
              <a:pPr/>
              <a:t>1</a:t>
            </a:fld>
            <a:endParaRPr lang="en-US"/>
          </a:p>
        </p:txBody>
      </p:sp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2B24CD-6C52-4A05-B1E8-4EEB7AE8280E}" type="slidenum">
              <a:rPr lang="en-US"/>
              <a:pPr/>
              <a:t>2</a:t>
            </a:fld>
            <a:endParaRPr lang="en-US"/>
          </a:p>
        </p:txBody>
      </p:sp>
      <p:sp>
        <p:nvSpPr>
          <p:cNvPr id="112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67AEAB-74AE-4ABD-A5FC-5010C420F143}" type="slidenum">
              <a:rPr lang="en-US"/>
              <a:pPr/>
              <a:t>3</a:t>
            </a:fld>
            <a:endParaRPr lang="en-US"/>
          </a:p>
        </p:txBody>
      </p:sp>
      <p:sp>
        <p:nvSpPr>
          <p:cNvPr id="12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07572E-3692-4E29-B8AB-23735CD12C1B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6EFE5C4-7732-407A-B6BC-789F425323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7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822D39-625C-4F6E-9861-7D8601D168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8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B5B51A-2625-4A51-8AED-F14E600738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37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F8E841-DBCD-4B02-9926-FEB687977D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03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5A3E4AE-37A2-4C0F-AC50-336C512BE9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86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2AD583-A0C5-40DE-9724-9718162988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03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2165350"/>
            <a:ext cx="44577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2165350"/>
            <a:ext cx="4459287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760B247-A17A-40C2-B921-C181501C1F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28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69DF58-2A7C-4286-B223-3A41ED24E3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18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2ECA68C-1352-4DA9-9658-4C4C09B914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715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4F82A6-1641-41A6-9CAD-41CAA9A392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99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90CCC60-D30F-43A7-ACF9-7F0ED6056E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4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93B2D3-651A-4BB0-92C9-B003D5CF4B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508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D41885-04EC-479D-A344-B5EC04BB73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072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F5FC455-333B-4FAD-8EF4-FC4F37102D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85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DA8CC80-36CD-453B-8532-C5E17392F7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673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E3022D5-5FF5-413B-B615-28A8309EF7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186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FD7E86-7280-4758-9240-853233D092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73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6C27E1C-3FEF-4750-B5FF-0578359D8D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722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27DFB7-0920-4B5D-9A43-E40D26C97F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711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C00C65-55E4-45C8-9C79-C8CB520BBA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896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DB634F0-44AC-4C03-AF90-94189A4720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318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C4443F-745F-4158-98FD-E3BF1DB068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3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1EE11B-707A-422A-A71A-D1362046A0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032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F68B4DC-D024-4FDC-8416-D8EE4ACDD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865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E34944D-C507-4A65-9A3B-FAB5BBFD34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770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2CAB9A9-F6F0-4E52-8575-E275954ECC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328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36550"/>
            <a:ext cx="2266950" cy="59610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36550"/>
            <a:ext cx="6650037" cy="59610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960C02-74CA-40A0-8AA5-1B924E81B9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124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DF267A8-A30A-4AC6-971D-F26BED68D5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032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012FB04-1C3C-4633-AB19-6277548B44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835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44E7D0-4E64-45D2-A665-D365766F99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197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912938"/>
            <a:ext cx="42608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0950" y="1912938"/>
            <a:ext cx="42608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257330-A02B-4A03-8733-D5D148B807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538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F30F300-BCC1-40F9-9F7C-ABB67E958E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024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76C140-2451-4646-B561-C7CE8900BB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81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D3BE0B-6F04-4518-B905-59A1BBA1B7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449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FF3495-F552-46DE-BFCB-C018C5DF5C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784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EE0DC2-4970-4FDF-A2DE-3F6A947923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778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8BD6201-9A2A-4C3F-81AC-BD93965740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300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EA221AB-0BE2-46CA-B6D2-7F90F5A042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856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481013"/>
            <a:ext cx="2266950" cy="5781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481013"/>
            <a:ext cx="6650037" cy="5781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90A9F2F-400A-4711-8605-D8AE784127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096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81013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527800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11538" y="6527800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154863" y="6527800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F9A0E371-4BED-469D-835E-95FAB7F921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3799BB5-0AE3-49B9-8D99-7B9D68010B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93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C9D1E0-0EB5-4F48-AC0F-C44D17B8C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8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53FD13-7C68-48E0-84D3-9BD084C17B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0699A1-3E42-410A-B9D3-9D618087E0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6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2090162-8908-47AA-948B-681D8B5DB0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9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928F207C-DED0-405E-9CA5-7480E086D6C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2165350"/>
            <a:ext cx="9069387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99452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99452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99452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0457A8B5-B076-42E4-AAC3-B2C2802566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latin typeface="+mn-lt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36550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6706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+mn-lt"/>
                <a:cs typeface="Lucida Sans Unicode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6706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+mn-lt"/>
                <a:cs typeface="Lucida Sans Unicode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6706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+mn-lt"/>
                <a:cs typeface="Lucida Sans Unicode" charset="0"/>
              </a:defRPr>
            </a:lvl1pPr>
          </a:lstStyle>
          <a:p>
            <a:fld id="{4C6B0CE5-13AD-40AA-9B4B-C992E21987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8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80"/>
          </a:solidFill>
          <a:latin typeface="Times New Roman" pitchFamily="16" charset="0"/>
          <a:cs typeface="Arial Unicode MS" charset="0"/>
        </a:defRPr>
      </a:lvl2pPr>
      <a:lvl3pPr marL="1143000" indent="-22860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80"/>
          </a:solidFill>
          <a:latin typeface="Times New Roman" pitchFamily="16" charset="0"/>
          <a:cs typeface="Arial Unicode MS" charset="0"/>
        </a:defRPr>
      </a:lvl3pPr>
      <a:lvl4pPr marL="1600200" indent="-22860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80"/>
          </a:solidFill>
          <a:latin typeface="Times New Roman" pitchFamily="16" charset="0"/>
          <a:cs typeface="Arial Unicode MS" charset="0"/>
        </a:defRPr>
      </a:lvl4pPr>
      <a:lvl5pPr marL="2057400" indent="-22860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80"/>
          </a:solidFill>
          <a:latin typeface="Times New Roman" pitchFamily="16" charset="0"/>
          <a:cs typeface="Arial Unicode MS" charset="0"/>
        </a:defRPr>
      </a:lvl5pPr>
      <a:lvl6pPr marL="2514600" indent="-22860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80"/>
          </a:solidFill>
          <a:latin typeface="Times New Roman" pitchFamily="16" charset="0"/>
          <a:cs typeface="Arial Unicode MS" charset="0"/>
        </a:defRPr>
      </a:lvl6pPr>
      <a:lvl7pPr marL="2971800" indent="-22860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80"/>
          </a:solidFill>
          <a:latin typeface="Times New Roman" pitchFamily="16" charset="0"/>
          <a:cs typeface="Arial Unicode MS" charset="0"/>
        </a:defRPr>
      </a:lvl7pPr>
      <a:lvl8pPr marL="3429000" indent="-22860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80"/>
          </a:solidFill>
          <a:latin typeface="Times New Roman" pitchFamily="16" charset="0"/>
          <a:cs typeface="Arial Unicode MS" charset="0"/>
        </a:defRPr>
      </a:lvl8pPr>
      <a:lvl9pPr marL="3886200" indent="-22860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80"/>
          </a:solidFill>
          <a:latin typeface="Times New Roman" pitchFamily="16" charset="0"/>
          <a:cs typeface="Arial Unicode MS" charset="0"/>
        </a:defRPr>
      </a:lvl9pPr>
    </p:titleStyle>
    <p:bodyStyle>
      <a:lvl1pPr marL="342900" indent="-342900" algn="l" defTabSz="457200" rtl="0" fontAlgn="base" hangingPunct="0">
        <a:lnSpc>
          <a:spcPct val="95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5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481013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912938"/>
            <a:ext cx="8674100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527800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+mn-lt"/>
                <a:cs typeface="Lucida Sans Unicode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11538" y="6527800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+mn-lt"/>
                <a:cs typeface="Lucida Sans Unicode" charset="0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154863" y="6527800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+mn-lt"/>
                <a:cs typeface="Lucida Sans Unicode" charset="0"/>
              </a:defRPr>
            </a:lvl1pPr>
          </a:lstStyle>
          <a:p>
            <a:fld id="{D94D34FA-04ED-4127-90EF-C8E3FD47273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57200" rtl="0" fontAlgn="base" hangingPunct="0">
        <a:lnSpc>
          <a:spcPct val="95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5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666750"/>
            <a:ext cx="9070975" cy="1703388"/>
          </a:xfrm>
          <a:ln/>
        </p:spPr>
        <p:txBody>
          <a:bodyPr tIns="10584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2500" b="1" i="1" dirty="0">
                <a:solidFill>
                  <a:srgbClr val="0084D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dwardian Script ITC" pitchFamily="66" charset="0"/>
              </a:rPr>
              <a:t>Project Me!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696912" y="1951037"/>
            <a:ext cx="8675688" cy="42608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indent="0" algn="ctr">
              <a:lnSpc>
                <a:spcPct val="111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9600" b="1" i="1" dirty="0">
                <a:solidFill>
                  <a:srgbClr val="4B1F6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urlz MT" pitchFamily="80" charset="0"/>
              </a:rPr>
              <a:t>By: XIA HER (: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/>
          </p:nvPr>
        </p:nvSpPr>
        <p:spPr>
          <a:xfrm>
            <a:off x="685800" y="2266950"/>
            <a:ext cx="9394825" cy="4664075"/>
          </a:xfrm>
          <a:ln/>
        </p:spPr>
        <p:txBody>
          <a:bodyPr anchor="t"/>
          <a:lstStyle/>
          <a:p>
            <a:pPr marL="431800" indent="-323850" algn="l">
              <a:lnSpc>
                <a:spcPct val="104000"/>
              </a:lnSpc>
              <a:spcAft>
                <a:spcPts val="1425"/>
              </a:spcAft>
              <a:buClr>
                <a:srgbClr val="00808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b="1" dirty="0">
                <a:solidFill>
                  <a:srgbClr val="6B0094"/>
                </a:solidFill>
                <a:latin typeface="Bradley Hand ITC" pitchFamily="64" charset="0"/>
              </a:rPr>
              <a:t>My goal is to lose weight.</a:t>
            </a:r>
          </a:p>
          <a:p>
            <a:pPr marL="431800" indent="-323850" algn="l">
              <a:lnSpc>
                <a:spcPct val="104000"/>
              </a:lnSpc>
              <a:spcAft>
                <a:spcPts val="1425"/>
              </a:spcAft>
              <a:buClr>
                <a:srgbClr val="00808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b="1" dirty="0">
                <a:solidFill>
                  <a:srgbClr val="6B0094"/>
                </a:solidFill>
                <a:latin typeface="Bradley Hand ITC" pitchFamily="64" charset="0"/>
              </a:rPr>
              <a:t>Stay fit and be healthy</a:t>
            </a:r>
          </a:p>
          <a:p>
            <a:pPr marL="431800" indent="-323850" algn="l">
              <a:lnSpc>
                <a:spcPct val="104000"/>
              </a:lnSpc>
              <a:spcAft>
                <a:spcPts val="1425"/>
              </a:spcAft>
              <a:buClr>
                <a:srgbClr val="00808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b="1" dirty="0">
                <a:solidFill>
                  <a:srgbClr val="6B0094"/>
                </a:solidFill>
                <a:latin typeface="Bradley Hand ITC" pitchFamily="64" charset="0"/>
              </a:rPr>
              <a:t>I will eat healthy foods and workout more to achieve my goals </a:t>
            </a:r>
            <a:r>
              <a:rPr lang="en-US" sz="5400" dirty="0">
                <a:solidFill>
                  <a:srgbClr val="6B0094"/>
                </a:solidFill>
                <a:latin typeface="Times New Roman" pitchFamily="16" charset="0"/>
              </a:rPr>
              <a:t> 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 idx="1"/>
          </p:nvPr>
        </p:nvSpPr>
        <p:spPr>
          <a:xfrm>
            <a:off x="457200" y="171450"/>
            <a:ext cx="9144000" cy="2149475"/>
          </a:xfrm>
          <a:ln/>
        </p:spPr>
        <p:txBody>
          <a:bodyPr tIns="0" anchor="ctr"/>
          <a:lstStyle/>
          <a:p>
            <a:pPr marL="0" indent="0" algn="ctr">
              <a:lnSpc>
                <a:spcPct val="112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2000" dirty="0">
                <a:solidFill>
                  <a:srgbClr val="4700B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ladimir Script" pitchFamily="66" charset="0"/>
              </a:rPr>
              <a:t>GOALS!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239712" y="1112837"/>
            <a:ext cx="8763000" cy="1828800"/>
          </a:xfrm>
          <a:ln/>
        </p:spPr>
        <p:txBody>
          <a:bodyPr tIns="11025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2500" dirty="0"/>
              <a:t> </a:t>
            </a:r>
            <a:r>
              <a:rPr lang="en-US" sz="12500" b="1" i="1" dirty="0">
                <a:solidFill>
                  <a:srgbClr val="2323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Results </a:t>
            </a:r>
            <a:br>
              <a:rPr lang="en-US" sz="12500" b="1" i="1" dirty="0">
                <a:solidFill>
                  <a:srgbClr val="2323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</a:br>
            <a:endParaRPr lang="en-US" sz="12500" b="1" i="1" dirty="0">
              <a:solidFill>
                <a:srgbClr val="2323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dwardian Script ITC" pitchFamily="66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7700" y="1912938"/>
            <a:ext cx="8675688" cy="4260850"/>
          </a:xfrm>
          <a:ln/>
        </p:spPr>
        <p:txBody>
          <a:bodyPr tIns="0"/>
          <a:lstStyle/>
          <a:p>
            <a:pPr marL="431800" indent="-323850">
              <a:lnSpc>
                <a:spcPct val="104000"/>
              </a:lnSpc>
              <a:buClr>
                <a:srgbClr val="00808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5400" b="1" i="1" dirty="0">
                <a:solidFill>
                  <a:srgbClr val="5E11A6"/>
                </a:solidFill>
                <a:latin typeface="Bradley Hand ITC" pitchFamily="64" charset="0"/>
              </a:rPr>
              <a:t>I lost 5 </a:t>
            </a:r>
            <a:r>
              <a:rPr lang="en-US" sz="5400" b="1" i="1" dirty="0" smtClean="0">
                <a:solidFill>
                  <a:srgbClr val="5E11A6"/>
                </a:solidFill>
                <a:latin typeface="Bradley Hand ITC" pitchFamily="64" charset="0"/>
              </a:rPr>
              <a:t>lbs.</a:t>
            </a:r>
            <a:endParaRPr lang="en-US" sz="5400" b="1" i="1" dirty="0">
              <a:solidFill>
                <a:srgbClr val="5E11A6"/>
              </a:solidFill>
              <a:latin typeface="Bradley Hand ITC" pitchFamily="64" charset="0"/>
            </a:endParaRPr>
          </a:p>
          <a:p>
            <a:pPr marL="431800" indent="-323850">
              <a:lnSpc>
                <a:spcPct val="104000"/>
              </a:lnSpc>
              <a:buClr>
                <a:srgbClr val="00808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5400" b="1" i="1" dirty="0">
                <a:solidFill>
                  <a:srgbClr val="5E11A6"/>
                </a:solidFill>
                <a:latin typeface="Bradley Hand ITC" pitchFamily="64" charset="0"/>
              </a:rPr>
              <a:t>My BMR went from 1,367.45 to 1,345.7</a:t>
            </a:r>
          </a:p>
          <a:p>
            <a:pPr marL="431800" indent="-323850">
              <a:lnSpc>
                <a:spcPct val="104000"/>
              </a:lnSpc>
              <a:buClr>
                <a:srgbClr val="00808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5400" b="1" i="1" dirty="0">
                <a:solidFill>
                  <a:srgbClr val="5E11A6"/>
                </a:solidFill>
                <a:latin typeface="Bradley Hand ITC" pitchFamily="64" charset="0"/>
              </a:rPr>
              <a:t>I have a BMI of  23-24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511175"/>
            <a:ext cx="9070975" cy="1947863"/>
          </a:xfrm>
          <a:ln/>
        </p:spPr>
        <p:txBody>
          <a:bodyPr/>
          <a:lstStyle/>
          <a:p>
            <a:pPr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2500" b="1" i="1">
                <a:solidFill>
                  <a:srgbClr val="0084D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ush Script MT" pitchFamily="64" charset="0"/>
              </a:rPr>
              <a:t>Next  Step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7050" y="2227263"/>
            <a:ext cx="9144000" cy="5486400"/>
          </a:xfrm>
          <a:ln/>
        </p:spPr>
        <p:txBody>
          <a:bodyPr tIns="0"/>
          <a:lstStyle/>
          <a:p>
            <a:pPr marL="431800" indent="-323850">
              <a:lnSpc>
                <a:spcPct val="111000"/>
              </a:lnSpc>
              <a:spcAft>
                <a:spcPct val="0"/>
              </a:spcAft>
              <a:buClr>
                <a:srgbClr val="00808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7200" b="1" i="1" dirty="0">
                <a:solidFill>
                  <a:srgbClr val="6B0094"/>
                </a:solidFill>
                <a:latin typeface="Curlz MT" pitchFamily="80" charset="0"/>
              </a:rPr>
              <a:t>Keep on working out</a:t>
            </a:r>
          </a:p>
          <a:p>
            <a:pPr marL="431800" indent="-323850">
              <a:lnSpc>
                <a:spcPct val="111000"/>
              </a:lnSpc>
              <a:spcAft>
                <a:spcPct val="0"/>
              </a:spcAft>
              <a:buClr>
                <a:srgbClr val="00808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7200" b="1" i="1" dirty="0">
                <a:solidFill>
                  <a:srgbClr val="6B0094"/>
                </a:solidFill>
                <a:latin typeface="Curlz MT" pitchFamily="80" charset="0"/>
              </a:rPr>
              <a:t>Eat </a:t>
            </a:r>
            <a:r>
              <a:rPr lang="en-US" sz="7200" b="1" i="1" dirty="0" smtClean="0">
                <a:solidFill>
                  <a:srgbClr val="6B0094"/>
                </a:solidFill>
                <a:latin typeface="Curlz MT" pitchFamily="80" charset="0"/>
              </a:rPr>
              <a:t>base on my BMR</a:t>
            </a:r>
            <a:endParaRPr lang="en-US" sz="7200" b="1" i="1" dirty="0">
              <a:solidFill>
                <a:srgbClr val="6B0094"/>
              </a:solidFill>
              <a:latin typeface="Curlz MT" pitchFamily="80" charset="0"/>
            </a:endParaRPr>
          </a:p>
          <a:p>
            <a:pPr marL="431800" indent="-323850">
              <a:lnSpc>
                <a:spcPct val="111000"/>
              </a:lnSpc>
              <a:spcAft>
                <a:spcPct val="0"/>
              </a:spcAft>
              <a:buClr>
                <a:srgbClr val="00808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7200" b="1" i="1" dirty="0">
                <a:solidFill>
                  <a:srgbClr val="6B2394"/>
                </a:solidFill>
                <a:latin typeface="Curlz MT" pitchFamily="80" charset="0"/>
              </a:rPr>
              <a:t>Stay fit, be healthy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Arial Unicode MS"/>
      </a:majorFont>
      <a:minorFont>
        <a:latin typeface="Times New Roman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Times New Roman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74</Words>
  <Application>Microsoft Office PowerPoint</Application>
  <PresentationFormat>Custom</PresentationFormat>
  <Paragraphs>18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20" baseType="lpstr">
      <vt:lpstr>Times New Roman</vt:lpstr>
      <vt:lpstr>Arial</vt:lpstr>
      <vt:lpstr>MS Gothic</vt:lpstr>
      <vt:lpstr>Arial Unicode MS</vt:lpstr>
      <vt:lpstr>Lucida Sans Unicode</vt:lpstr>
      <vt:lpstr>Vijaya</vt:lpstr>
      <vt:lpstr>Curlz MT</vt:lpstr>
      <vt:lpstr>Bradley Hand ITC</vt:lpstr>
      <vt:lpstr>Wingdings</vt:lpstr>
      <vt:lpstr>Vrinda</vt:lpstr>
      <vt:lpstr>Blackadder ITC</vt:lpstr>
      <vt:lpstr>Brush Script MT</vt:lpstr>
      <vt:lpstr>Office Theme</vt:lpstr>
      <vt:lpstr>Office Theme</vt:lpstr>
      <vt:lpstr>Office Theme</vt:lpstr>
      <vt:lpstr>Office Theme</vt:lpstr>
      <vt:lpstr>Project Me!</vt:lpstr>
      <vt:lpstr>GOALS!</vt:lpstr>
      <vt:lpstr> Results  </vt:lpstr>
      <vt:lpstr>Next  Step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Me!</dc:title>
  <dc:creator>xia her</dc:creator>
  <cp:lastModifiedBy>student</cp:lastModifiedBy>
  <cp:revision>8</cp:revision>
  <cp:lastPrinted>1601-01-01T00:00:00Z</cp:lastPrinted>
  <dcterms:created xsi:type="dcterms:W3CDTF">2011-10-05T18:27:13Z</dcterms:created>
  <dcterms:modified xsi:type="dcterms:W3CDTF">2011-10-07T19:58:55Z</dcterms:modified>
</cp:coreProperties>
</file>