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0080625" cy="7559675"/>
  <p:notesSz cx="7559675" cy="10691813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12" y="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69689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066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71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4550" y="700088"/>
            <a:ext cx="2151063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1363" y="700088"/>
            <a:ext cx="630078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807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363" y="700088"/>
            <a:ext cx="8604250" cy="1258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14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49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935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325" y="2138363"/>
            <a:ext cx="4130675" cy="475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138363"/>
            <a:ext cx="4132263" cy="475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47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75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56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975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8573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456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700088"/>
            <a:ext cx="8604250" cy="125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2138363"/>
            <a:ext cx="8415338" cy="475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Arial" charset="0"/>
          <a:ea typeface="msmincho" charset="0"/>
          <a:cs typeface="msmincho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Arial" charset="0"/>
          <a:ea typeface="msmincho" charset="0"/>
          <a:cs typeface="msmincho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Arial" charset="0"/>
          <a:ea typeface="msmincho" charset="0"/>
          <a:cs typeface="msmincho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Arial" charset="0"/>
          <a:ea typeface="msmincho" charset="0"/>
          <a:cs typeface="msmincho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Arial" charset="0"/>
          <a:ea typeface="msmincho" charset="0"/>
          <a:cs typeface="msmincho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Arial" charset="0"/>
          <a:ea typeface="msmincho" charset="0"/>
          <a:cs typeface="msmincho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Arial" charset="0"/>
          <a:ea typeface="msmincho" charset="0"/>
          <a:cs typeface="msmincho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99284C"/>
          </a:solidFill>
          <a:latin typeface="Arial" charset="0"/>
          <a:ea typeface="msmincho" charset="0"/>
          <a:cs typeface="msmincho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333333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333333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700088"/>
            <a:ext cx="8607425" cy="1262062"/>
          </a:xfrm>
          <a:ln/>
        </p:spPr>
        <p:txBody>
          <a:bodyPr tIns="35280"/>
          <a:lstStyle/>
          <a:p>
            <a:pPr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US"/>
              <a:t>My Dream Careers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822325" y="2138363"/>
            <a:ext cx="8418513" cy="47625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080" rIns="0" bIns="0" anchor="ctr"/>
          <a:lstStyle/>
          <a:p>
            <a:pPr marL="0" indent="0" algn="ctr">
              <a:tabLst>
                <a:tab pos="34290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US">
                <a:solidFill>
                  <a:srgbClr val="99284C"/>
                </a:solidFill>
              </a:rPr>
              <a:t>By: Xia Her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741363" y="700088"/>
            <a:ext cx="8607425" cy="126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 sz="2400">
                <a:solidFill>
                  <a:srgbClr val="000000"/>
                </a:solidFill>
                <a:latin typeface="Arial" charset="0"/>
                <a:ea typeface="msmincho" charset="0"/>
                <a:cs typeface="msmincho" charset="0"/>
              </a:defRPr>
            </a:lvl1pPr>
            <a:lvl2pPr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 sz="2400">
                <a:solidFill>
                  <a:srgbClr val="000000"/>
                </a:solidFill>
                <a:latin typeface="Arial" charset="0"/>
                <a:ea typeface="msmincho" charset="0"/>
                <a:cs typeface="msmincho" charset="0"/>
              </a:defRPr>
            </a:lvl2pPr>
            <a:lvl3pPr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 sz="2400">
                <a:solidFill>
                  <a:srgbClr val="000000"/>
                </a:solidFill>
                <a:latin typeface="Arial" charset="0"/>
                <a:ea typeface="msmincho" charset="0"/>
                <a:cs typeface="msmincho" charset="0"/>
              </a:defRPr>
            </a:lvl3pPr>
            <a:lvl4pPr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 sz="2400">
                <a:solidFill>
                  <a:srgbClr val="000000"/>
                </a:solidFill>
                <a:latin typeface="Arial" charset="0"/>
                <a:ea typeface="msmincho" charset="0"/>
                <a:cs typeface="msmincho" charset="0"/>
              </a:defRPr>
            </a:lvl4pPr>
            <a:lvl5pPr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 sz="2400">
                <a:solidFill>
                  <a:srgbClr val="000000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 sz="2400">
                <a:solidFill>
                  <a:srgbClr val="000000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 sz="2400">
                <a:solidFill>
                  <a:srgbClr val="000000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 sz="2400">
                <a:solidFill>
                  <a:srgbClr val="000000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  <a:defRPr sz="2400">
                <a:solidFill>
                  <a:srgbClr val="000000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algn="ctr"/>
            <a:r>
              <a:rPr lang="en-US" sz="4000" b="1" i="1">
                <a:solidFill>
                  <a:srgbClr val="99284C"/>
                </a:solidFill>
              </a:rPr>
              <a:t>Pediatrician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822325" y="2138363"/>
            <a:ext cx="8550275" cy="4719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080" rIns="0" bIns="0"/>
          <a:lstStyle>
            <a:lvl1pPr marL="501650" indent="-430213">
              <a:tabLst>
                <a:tab pos="501650" algn="l"/>
                <a:tab pos="1219200" algn="l"/>
                <a:tab pos="1938338" algn="l"/>
                <a:tab pos="2657475" algn="l"/>
                <a:tab pos="3376613" algn="l"/>
                <a:tab pos="4095750" algn="l"/>
                <a:tab pos="4814888" algn="l"/>
                <a:tab pos="5534025" algn="l"/>
                <a:tab pos="6253163" algn="l"/>
                <a:tab pos="6972300" algn="l"/>
                <a:tab pos="7691438" algn="l"/>
                <a:tab pos="8410575" algn="l"/>
                <a:tab pos="9129713" algn="l"/>
                <a:tab pos="9848850" algn="l"/>
                <a:tab pos="10567988" algn="l"/>
                <a:tab pos="11287125" algn="l"/>
              </a:tabLst>
              <a:defRPr sz="2400">
                <a:solidFill>
                  <a:srgbClr val="000000"/>
                </a:solidFill>
                <a:latin typeface="Arial" charset="0"/>
                <a:ea typeface="msmincho" charset="0"/>
                <a:cs typeface="msmincho" charset="0"/>
              </a:defRPr>
            </a:lvl1pPr>
            <a:lvl2pPr>
              <a:tabLst>
                <a:tab pos="501650" algn="l"/>
                <a:tab pos="1219200" algn="l"/>
                <a:tab pos="1938338" algn="l"/>
                <a:tab pos="2657475" algn="l"/>
                <a:tab pos="3376613" algn="l"/>
                <a:tab pos="4095750" algn="l"/>
                <a:tab pos="4814888" algn="l"/>
                <a:tab pos="5534025" algn="l"/>
                <a:tab pos="6253163" algn="l"/>
                <a:tab pos="6972300" algn="l"/>
                <a:tab pos="7691438" algn="l"/>
                <a:tab pos="8410575" algn="l"/>
                <a:tab pos="9129713" algn="l"/>
                <a:tab pos="9848850" algn="l"/>
                <a:tab pos="10567988" algn="l"/>
                <a:tab pos="11287125" algn="l"/>
              </a:tabLst>
              <a:defRPr sz="2400">
                <a:solidFill>
                  <a:srgbClr val="000000"/>
                </a:solidFill>
                <a:latin typeface="Arial" charset="0"/>
                <a:ea typeface="msmincho" charset="0"/>
                <a:cs typeface="msmincho" charset="0"/>
              </a:defRPr>
            </a:lvl2pPr>
            <a:lvl3pPr>
              <a:tabLst>
                <a:tab pos="501650" algn="l"/>
                <a:tab pos="1219200" algn="l"/>
                <a:tab pos="1938338" algn="l"/>
                <a:tab pos="2657475" algn="l"/>
                <a:tab pos="3376613" algn="l"/>
                <a:tab pos="4095750" algn="l"/>
                <a:tab pos="4814888" algn="l"/>
                <a:tab pos="5534025" algn="l"/>
                <a:tab pos="6253163" algn="l"/>
                <a:tab pos="6972300" algn="l"/>
                <a:tab pos="7691438" algn="l"/>
                <a:tab pos="8410575" algn="l"/>
                <a:tab pos="9129713" algn="l"/>
                <a:tab pos="9848850" algn="l"/>
                <a:tab pos="10567988" algn="l"/>
                <a:tab pos="11287125" algn="l"/>
              </a:tabLst>
              <a:defRPr sz="2400">
                <a:solidFill>
                  <a:srgbClr val="000000"/>
                </a:solidFill>
                <a:latin typeface="Arial" charset="0"/>
                <a:ea typeface="msmincho" charset="0"/>
                <a:cs typeface="msmincho" charset="0"/>
              </a:defRPr>
            </a:lvl3pPr>
            <a:lvl4pPr>
              <a:tabLst>
                <a:tab pos="501650" algn="l"/>
                <a:tab pos="1219200" algn="l"/>
                <a:tab pos="1938338" algn="l"/>
                <a:tab pos="2657475" algn="l"/>
                <a:tab pos="3376613" algn="l"/>
                <a:tab pos="4095750" algn="l"/>
                <a:tab pos="4814888" algn="l"/>
                <a:tab pos="5534025" algn="l"/>
                <a:tab pos="6253163" algn="l"/>
                <a:tab pos="6972300" algn="l"/>
                <a:tab pos="7691438" algn="l"/>
                <a:tab pos="8410575" algn="l"/>
                <a:tab pos="9129713" algn="l"/>
                <a:tab pos="9848850" algn="l"/>
                <a:tab pos="10567988" algn="l"/>
                <a:tab pos="11287125" algn="l"/>
              </a:tabLst>
              <a:defRPr sz="2400">
                <a:solidFill>
                  <a:srgbClr val="000000"/>
                </a:solidFill>
                <a:latin typeface="Arial" charset="0"/>
                <a:ea typeface="msmincho" charset="0"/>
                <a:cs typeface="msmincho" charset="0"/>
              </a:defRPr>
            </a:lvl4pPr>
            <a:lvl5pPr>
              <a:tabLst>
                <a:tab pos="501650" algn="l"/>
                <a:tab pos="1219200" algn="l"/>
                <a:tab pos="1938338" algn="l"/>
                <a:tab pos="2657475" algn="l"/>
                <a:tab pos="3376613" algn="l"/>
                <a:tab pos="4095750" algn="l"/>
                <a:tab pos="4814888" algn="l"/>
                <a:tab pos="5534025" algn="l"/>
                <a:tab pos="6253163" algn="l"/>
                <a:tab pos="6972300" algn="l"/>
                <a:tab pos="7691438" algn="l"/>
                <a:tab pos="8410575" algn="l"/>
                <a:tab pos="9129713" algn="l"/>
                <a:tab pos="9848850" algn="l"/>
                <a:tab pos="10567988" algn="l"/>
                <a:tab pos="11287125" algn="l"/>
              </a:tabLst>
              <a:defRPr sz="2400">
                <a:solidFill>
                  <a:srgbClr val="000000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01650" algn="l"/>
                <a:tab pos="1219200" algn="l"/>
                <a:tab pos="1938338" algn="l"/>
                <a:tab pos="2657475" algn="l"/>
                <a:tab pos="3376613" algn="l"/>
                <a:tab pos="4095750" algn="l"/>
                <a:tab pos="4814888" algn="l"/>
                <a:tab pos="5534025" algn="l"/>
                <a:tab pos="6253163" algn="l"/>
                <a:tab pos="6972300" algn="l"/>
                <a:tab pos="7691438" algn="l"/>
                <a:tab pos="8410575" algn="l"/>
                <a:tab pos="9129713" algn="l"/>
                <a:tab pos="9848850" algn="l"/>
                <a:tab pos="10567988" algn="l"/>
                <a:tab pos="11287125" algn="l"/>
              </a:tabLst>
              <a:defRPr sz="2400">
                <a:solidFill>
                  <a:srgbClr val="000000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01650" algn="l"/>
                <a:tab pos="1219200" algn="l"/>
                <a:tab pos="1938338" algn="l"/>
                <a:tab pos="2657475" algn="l"/>
                <a:tab pos="3376613" algn="l"/>
                <a:tab pos="4095750" algn="l"/>
                <a:tab pos="4814888" algn="l"/>
                <a:tab pos="5534025" algn="l"/>
                <a:tab pos="6253163" algn="l"/>
                <a:tab pos="6972300" algn="l"/>
                <a:tab pos="7691438" algn="l"/>
                <a:tab pos="8410575" algn="l"/>
                <a:tab pos="9129713" algn="l"/>
                <a:tab pos="9848850" algn="l"/>
                <a:tab pos="10567988" algn="l"/>
                <a:tab pos="11287125" algn="l"/>
              </a:tabLst>
              <a:defRPr sz="2400">
                <a:solidFill>
                  <a:srgbClr val="000000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01650" algn="l"/>
                <a:tab pos="1219200" algn="l"/>
                <a:tab pos="1938338" algn="l"/>
                <a:tab pos="2657475" algn="l"/>
                <a:tab pos="3376613" algn="l"/>
                <a:tab pos="4095750" algn="l"/>
                <a:tab pos="4814888" algn="l"/>
                <a:tab pos="5534025" algn="l"/>
                <a:tab pos="6253163" algn="l"/>
                <a:tab pos="6972300" algn="l"/>
                <a:tab pos="7691438" algn="l"/>
                <a:tab pos="8410575" algn="l"/>
                <a:tab pos="9129713" algn="l"/>
                <a:tab pos="9848850" algn="l"/>
                <a:tab pos="10567988" algn="l"/>
                <a:tab pos="11287125" algn="l"/>
              </a:tabLst>
              <a:defRPr sz="2400">
                <a:solidFill>
                  <a:srgbClr val="000000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01650" algn="l"/>
                <a:tab pos="1219200" algn="l"/>
                <a:tab pos="1938338" algn="l"/>
                <a:tab pos="2657475" algn="l"/>
                <a:tab pos="3376613" algn="l"/>
                <a:tab pos="4095750" algn="l"/>
                <a:tab pos="4814888" algn="l"/>
                <a:tab pos="5534025" algn="l"/>
                <a:tab pos="6253163" algn="l"/>
                <a:tab pos="6972300" algn="l"/>
                <a:tab pos="7691438" algn="l"/>
                <a:tab pos="8410575" algn="l"/>
                <a:tab pos="9129713" algn="l"/>
                <a:tab pos="9848850" algn="l"/>
                <a:tab pos="10567988" algn="l"/>
                <a:tab pos="11287125" algn="l"/>
              </a:tabLst>
              <a:defRPr sz="2400">
                <a:solidFill>
                  <a:srgbClr val="000000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>
              <a:buClr>
                <a:srgbClr val="99284C"/>
              </a:buClr>
              <a:buSzPct val="75000"/>
              <a:buFont typeface="Wingdings" charset="2"/>
              <a:buChar char=""/>
            </a:pPr>
            <a:r>
              <a:rPr lang="en-US" sz="3200">
                <a:solidFill>
                  <a:srgbClr val="333333"/>
                </a:solidFill>
              </a:rPr>
              <a:t> Being a Pediatrician makes around185,913</a:t>
            </a:r>
          </a:p>
          <a:p>
            <a:pPr>
              <a:buClr>
                <a:srgbClr val="99284C"/>
              </a:buClr>
              <a:buSzPct val="75000"/>
              <a:buFont typeface="Wingdings" charset="2"/>
              <a:buChar char=""/>
            </a:pPr>
            <a:r>
              <a:rPr lang="en-US" sz="3200">
                <a:solidFill>
                  <a:srgbClr val="333333"/>
                </a:solidFill>
                <a:cs typeface="Lucida Sans Unicode" charset="0"/>
              </a:rPr>
              <a:t>I like kids and I love learning new things.</a:t>
            </a:r>
          </a:p>
          <a:p>
            <a:pPr>
              <a:buClr>
                <a:srgbClr val="99284C"/>
              </a:buClr>
              <a:buSzPct val="75000"/>
              <a:buFont typeface="Wingdings" charset="2"/>
              <a:buChar char=""/>
            </a:pPr>
            <a:r>
              <a:rPr lang="en-US" sz="3200">
                <a:solidFill>
                  <a:srgbClr val="333333"/>
                </a:solidFill>
                <a:cs typeface="Lucida Sans Unicode" charset="0"/>
              </a:rPr>
              <a:t>Need 4 years  college,4 years of Medical School, and 3 of residency</a:t>
            </a:r>
          </a:p>
          <a:p>
            <a:pPr>
              <a:buClr>
                <a:srgbClr val="99284C"/>
              </a:buClr>
              <a:buSzPct val="75000"/>
              <a:buFont typeface="Wingdings" charset="2"/>
              <a:buNone/>
            </a:pPr>
            <a:endParaRPr lang="en-US" sz="3200">
              <a:solidFill>
                <a:srgbClr val="333333"/>
              </a:solidFill>
              <a:cs typeface="Lucida Sans Unicode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275" y="3886200"/>
            <a:ext cx="4048125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682625"/>
            <a:ext cx="8605837" cy="1296988"/>
          </a:xfrm>
          <a:ln/>
        </p:spPr>
        <p:txBody>
          <a:bodyPr tIns="35280"/>
          <a:lstStyle/>
          <a:p>
            <a:pPr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US"/>
              <a:t>Agency Nurse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822325" y="2138363"/>
            <a:ext cx="8418513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2325" y="2138363"/>
            <a:ext cx="8416925" cy="4699000"/>
          </a:xfrm>
          <a:ln/>
        </p:spPr>
        <p:txBody>
          <a:bodyPr/>
          <a:lstStyle/>
          <a:p>
            <a:pPr marL="684213" indent="-682625">
              <a:buFont typeface="Times New Roman" pitchFamily="16" charset="0"/>
              <a:buChar char="•"/>
              <a:tabLst>
                <a:tab pos="684213" algn="l"/>
                <a:tab pos="1058863" algn="l"/>
                <a:tab pos="1778000" algn="l"/>
                <a:tab pos="2497138" algn="l"/>
                <a:tab pos="3216275" algn="l"/>
                <a:tab pos="3935413" algn="l"/>
                <a:tab pos="4654550" algn="l"/>
                <a:tab pos="5373688" algn="l"/>
                <a:tab pos="6092825" algn="l"/>
                <a:tab pos="6811963" algn="l"/>
                <a:tab pos="7531100" algn="l"/>
                <a:tab pos="8250238" algn="l"/>
                <a:tab pos="8969375" algn="l"/>
                <a:tab pos="9688513" algn="l"/>
                <a:tab pos="10407650" algn="l"/>
                <a:tab pos="11126788" algn="l"/>
              </a:tabLst>
            </a:pPr>
            <a:r>
              <a:rPr lang="en-US"/>
              <a:t>Sometimes choose to work in various capacities at different locations rather than be on staff at a permanent facility </a:t>
            </a:r>
          </a:p>
          <a:p>
            <a:pPr marL="684213" indent="-682625">
              <a:buFont typeface="Times New Roman" pitchFamily="16" charset="0"/>
              <a:buChar char="•"/>
              <a:tabLst>
                <a:tab pos="684213" algn="l"/>
                <a:tab pos="1058863" algn="l"/>
                <a:tab pos="1778000" algn="l"/>
                <a:tab pos="2497138" algn="l"/>
                <a:tab pos="3216275" algn="l"/>
                <a:tab pos="3935413" algn="l"/>
                <a:tab pos="4654550" algn="l"/>
                <a:tab pos="5373688" algn="l"/>
                <a:tab pos="6092825" algn="l"/>
                <a:tab pos="6811963" algn="l"/>
                <a:tab pos="7531100" algn="l"/>
                <a:tab pos="8250238" algn="l"/>
                <a:tab pos="8969375" algn="l"/>
                <a:tab pos="9688513" algn="l"/>
                <a:tab pos="10407650" algn="l"/>
                <a:tab pos="11126788" algn="l"/>
              </a:tabLst>
            </a:pPr>
            <a:r>
              <a:rPr lang="en-US"/>
              <a:t>Earn $46,796 and $67,082 as of July 2010.</a:t>
            </a:r>
          </a:p>
          <a:p>
            <a:pPr marL="684213" indent="-682625">
              <a:buFont typeface="Times New Roman" pitchFamily="16" charset="0"/>
              <a:buChar char="•"/>
              <a:tabLst>
                <a:tab pos="684213" algn="l"/>
                <a:tab pos="1058863" algn="l"/>
                <a:tab pos="1778000" algn="l"/>
                <a:tab pos="2497138" algn="l"/>
                <a:tab pos="3216275" algn="l"/>
                <a:tab pos="3935413" algn="l"/>
                <a:tab pos="4654550" algn="l"/>
                <a:tab pos="5373688" algn="l"/>
                <a:tab pos="6092825" algn="l"/>
                <a:tab pos="6811963" algn="l"/>
                <a:tab pos="7531100" algn="l"/>
                <a:tab pos="8250238" algn="l"/>
                <a:tab pos="8969375" algn="l"/>
                <a:tab pos="9688513" algn="l"/>
                <a:tab pos="10407650" algn="l"/>
                <a:tab pos="11126788" algn="l"/>
              </a:tabLst>
            </a:pPr>
            <a:r>
              <a:rPr lang="en-US"/>
              <a:t>work independently and in groups.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572000"/>
            <a:ext cx="27432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700088"/>
            <a:ext cx="8607425" cy="1262062"/>
          </a:xfrm>
          <a:ln/>
        </p:spPr>
        <p:txBody>
          <a:bodyPr tIns="35280"/>
          <a:lstStyle/>
          <a:p>
            <a:pPr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US"/>
              <a:t>Medical Assistant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0275" y="2101850"/>
            <a:ext cx="8418513" cy="4762500"/>
          </a:xfrm>
          <a:ln/>
        </p:spPr>
        <p:txBody>
          <a:bodyPr/>
          <a:lstStyle/>
          <a:p>
            <a:pPr marL="501650" indent="-430213">
              <a:buClr>
                <a:srgbClr val="99284C"/>
              </a:buClr>
              <a:buSzPct val="75000"/>
              <a:buFont typeface="Wingdings" charset="2"/>
              <a:buChar char=""/>
              <a:tabLst>
                <a:tab pos="501650" algn="l"/>
                <a:tab pos="876300" algn="l"/>
                <a:tab pos="1595438" algn="l"/>
                <a:tab pos="2314575" algn="l"/>
                <a:tab pos="3033713" algn="l"/>
                <a:tab pos="3752850" algn="l"/>
                <a:tab pos="4471988" algn="l"/>
                <a:tab pos="5191125" algn="l"/>
                <a:tab pos="5910263" algn="l"/>
                <a:tab pos="6629400" algn="l"/>
                <a:tab pos="7348538" algn="l"/>
                <a:tab pos="8067675" algn="l"/>
                <a:tab pos="8786813" algn="l"/>
                <a:tab pos="9505950" algn="l"/>
                <a:tab pos="10225088" algn="l"/>
                <a:tab pos="10944225" algn="l"/>
              </a:tabLst>
            </a:pPr>
            <a:r>
              <a:rPr lang="en-US"/>
              <a:t>Being a medical assistant there are a lot of duties and responsibility </a:t>
            </a:r>
          </a:p>
          <a:p>
            <a:pPr marL="501650" indent="-430213">
              <a:buClr>
                <a:srgbClr val="99284C"/>
              </a:buClr>
              <a:buSzPct val="75000"/>
              <a:buFont typeface="Wingdings" charset="2"/>
              <a:buChar char=""/>
              <a:tabLst>
                <a:tab pos="501650" algn="l"/>
                <a:tab pos="876300" algn="l"/>
                <a:tab pos="1595438" algn="l"/>
                <a:tab pos="2314575" algn="l"/>
                <a:tab pos="3033713" algn="l"/>
                <a:tab pos="3752850" algn="l"/>
                <a:tab pos="4471988" algn="l"/>
                <a:tab pos="5191125" algn="l"/>
                <a:tab pos="5910263" algn="l"/>
                <a:tab pos="6629400" algn="l"/>
                <a:tab pos="7348538" algn="l"/>
                <a:tab pos="8067675" algn="l"/>
                <a:tab pos="8786813" algn="l"/>
                <a:tab pos="9505950" algn="l"/>
                <a:tab pos="10225088" algn="l"/>
                <a:tab pos="10944225" algn="l"/>
              </a:tabLst>
            </a:pPr>
            <a:r>
              <a:rPr lang="en-US"/>
              <a:t>I like working with people. </a:t>
            </a:r>
          </a:p>
          <a:p>
            <a:pPr marL="501650" indent="-430213">
              <a:buClr>
                <a:srgbClr val="99284C"/>
              </a:buClr>
              <a:buSzPct val="75000"/>
              <a:buFont typeface="Wingdings" charset="2"/>
              <a:buChar char=""/>
              <a:tabLst>
                <a:tab pos="501650" algn="l"/>
                <a:tab pos="876300" algn="l"/>
                <a:tab pos="1595438" algn="l"/>
                <a:tab pos="2314575" algn="l"/>
                <a:tab pos="3033713" algn="l"/>
                <a:tab pos="3752850" algn="l"/>
                <a:tab pos="4471988" algn="l"/>
                <a:tab pos="5191125" algn="l"/>
                <a:tab pos="5910263" algn="l"/>
                <a:tab pos="6629400" algn="l"/>
                <a:tab pos="7348538" algn="l"/>
                <a:tab pos="8067675" algn="l"/>
                <a:tab pos="8786813" algn="l"/>
                <a:tab pos="9505950" algn="l"/>
                <a:tab pos="10225088" algn="l"/>
                <a:tab pos="10944225" algn="l"/>
              </a:tabLst>
            </a:pPr>
            <a:r>
              <a:rPr lang="en-US"/>
              <a:t>I reliable.</a:t>
            </a:r>
          </a:p>
          <a:p>
            <a:pPr marL="501650" indent="-430213">
              <a:buClr>
                <a:srgbClr val="99284C"/>
              </a:buClr>
              <a:buSzPct val="75000"/>
              <a:buFont typeface="Wingdings" charset="2"/>
              <a:buChar char=""/>
              <a:tabLst>
                <a:tab pos="501650" algn="l"/>
                <a:tab pos="876300" algn="l"/>
                <a:tab pos="1595438" algn="l"/>
                <a:tab pos="2314575" algn="l"/>
                <a:tab pos="3033713" algn="l"/>
                <a:tab pos="3752850" algn="l"/>
                <a:tab pos="4471988" algn="l"/>
                <a:tab pos="5191125" algn="l"/>
                <a:tab pos="5910263" algn="l"/>
                <a:tab pos="6629400" algn="l"/>
                <a:tab pos="7348538" algn="l"/>
                <a:tab pos="8067675" algn="l"/>
                <a:tab pos="8786813" algn="l"/>
                <a:tab pos="9505950" algn="l"/>
                <a:tab pos="10225088" algn="l"/>
                <a:tab pos="10944225" algn="l"/>
              </a:tabLst>
            </a:pPr>
            <a:r>
              <a:rPr lang="en-US"/>
              <a:t>Earn from $22,997 to $30,984 per year </a:t>
            </a:r>
          </a:p>
          <a:p>
            <a:pPr marL="501650" indent="-430213">
              <a:buClr>
                <a:srgbClr val="99284C"/>
              </a:buClr>
              <a:buSzPct val="75000"/>
              <a:buFont typeface="Wingdings" charset="2"/>
              <a:buNone/>
              <a:tabLst>
                <a:tab pos="501650" algn="l"/>
                <a:tab pos="876300" algn="l"/>
                <a:tab pos="1595438" algn="l"/>
                <a:tab pos="2314575" algn="l"/>
                <a:tab pos="3033713" algn="l"/>
                <a:tab pos="3752850" algn="l"/>
                <a:tab pos="4471988" algn="l"/>
                <a:tab pos="5191125" algn="l"/>
                <a:tab pos="5910263" algn="l"/>
                <a:tab pos="6629400" algn="l"/>
                <a:tab pos="7348538" algn="l"/>
                <a:tab pos="8067675" algn="l"/>
                <a:tab pos="8786813" algn="l"/>
                <a:tab pos="9505950" algn="l"/>
                <a:tab pos="10225088" algn="l"/>
                <a:tab pos="10944225" algn="l"/>
              </a:tabLst>
            </a:pPr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343400"/>
            <a:ext cx="25146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700088"/>
            <a:ext cx="8607425" cy="1262062"/>
          </a:xfrm>
          <a:ln/>
        </p:spPr>
        <p:txBody>
          <a:bodyPr tIns="35280"/>
          <a:lstStyle/>
          <a:p>
            <a:pPr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US"/>
              <a:t>Labor and Delivery Nurse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0275" y="2101850"/>
            <a:ext cx="8418513" cy="4762500"/>
          </a:xfrm>
          <a:ln/>
        </p:spPr>
        <p:txBody>
          <a:bodyPr/>
          <a:lstStyle/>
          <a:p>
            <a:pPr marL="501650" indent="-430213">
              <a:buClr>
                <a:srgbClr val="99284C"/>
              </a:buClr>
              <a:buSzPct val="75000"/>
              <a:buFont typeface="Wingdings" charset="2"/>
              <a:buChar char=""/>
              <a:tabLst>
                <a:tab pos="501650" algn="l"/>
                <a:tab pos="876300" algn="l"/>
                <a:tab pos="1595438" algn="l"/>
                <a:tab pos="2314575" algn="l"/>
                <a:tab pos="3033713" algn="l"/>
                <a:tab pos="3752850" algn="l"/>
                <a:tab pos="4471988" algn="l"/>
                <a:tab pos="5191125" algn="l"/>
                <a:tab pos="5910263" algn="l"/>
                <a:tab pos="6629400" algn="l"/>
                <a:tab pos="7348538" algn="l"/>
                <a:tab pos="8067675" algn="l"/>
                <a:tab pos="8786813" algn="l"/>
                <a:tab pos="9505950" algn="l"/>
                <a:tab pos="10225088" algn="l"/>
                <a:tab pos="10944225" algn="l"/>
              </a:tabLst>
            </a:pPr>
            <a:r>
              <a:rPr lang="en-US"/>
              <a:t>I want to work with people.</a:t>
            </a:r>
          </a:p>
          <a:p>
            <a:pPr marL="501650" indent="-430213">
              <a:buClr>
                <a:srgbClr val="99284C"/>
              </a:buClr>
              <a:buSzPct val="75000"/>
              <a:buFont typeface="Wingdings" charset="2"/>
              <a:buChar char=""/>
              <a:tabLst>
                <a:tab pos="501650" algn="l"/>
                <a:tab pos="876300" algn="l"/>
                <a:tab pos="1595438" algn="l"/>
                <a:tab pos="2314575" algn="l"/>
                <a:tab pos="3033713" algn="l"/>
                <a:tab pos="3752850" algn="l"/>
                <a:tab pos="4471988" algn="l"/>
                <a:tab pos="5191125" algn="l"/>
                <a:tab pos="5910263" algn="l"/>
                <a:tab pos="6629400" algn="l"/>
                <a:tab pos="7348538" algn="l"/>
                <a:tab pos="8067675" algn="l"/>
                <a:tab pos="8786813" algn="l"/>
                <a:tab pos="9505950" algn="l"/>
                <a:tab pos="10225088" algn="l"/>
                <a:tab pos="10944225" algn="l"/>
              </a:tabLst>
            </a:pPr>
            <a:r>
              <a:rPr lang="en-US"/>
              <a:t>I love newborns.</a:t>
            </a:r>
          </a:p>
          <a:p>
            <a:pPr marL="501650" indent="-430213">
              <a:buClr>
                <a:srgbClr val="99284C"/>
              </a:buClr>
              <a:buSzPct val="75000"/>
              <a:buFont typeface="Wingdings" charset="2"/>
              <a:buChar char=""/>
              <a:tabLst>
                <a:tab pos="501650" algn="l"/>
                <a:tab pos="876300" algn="l"/>
                <a:tab pos="1595438" algn="l"/>
                <a:tab pos="2314575" algn="l"/>
                <a:tab pos="3033713" algn="l"/>
                <a:tab pos="3752850" algn="l"/>
                <a:tab pos="4471988" algn="l"/>
                <a:tab pos="5191125" algn="l"/>
                <a:tab pos="5910263" algn="l"/>
                <a:tab pos="6629400" algn="l"/>
                <a:tab pos="7348538" algn="l"/>
                <a:tab pos="8067675" algn="l"/>
                <a:tab pos="8786813" algn="l"/>
                <a:tab pos="9505950" algn="l"/>
                <a:tab pos="10225088" algn="l"/>
                <a:tab pos="10944225" algn="l"/>
              </a:tabLst>
            </a:pPr>
            <a:r>
              <a:rPr lang="en-US"/>
              <a:t>Earn about 73,000-100,000.</a:t>
            </a:r>
          </a:p>
          <a:p>
            <a:pPr marL="501650" indent="-430213">
              <a:buClr>
                <a:srgbClr val="99284C"/>
              </a:buClr>
              <a:buSzPct val="75000"/>
              <a:buFont typeface="Wingdings" charset="2"/>
              <a:buNone/>
              <a:tabLst>
                <a:tab pos="501650" algn="l"/>
                <a:tab pos="876300" algn="l"/>
                <a:tab pos="1595438" algn="l"/>
                <a:tab pos="2314575" algn="l"/>
                <a:tab pos="3033713" algn="l"/>
                <a:tab pos="3752850" algn="l"/>
                <a:tab pos="4471988" algn="l"/>
                <a:tab pos="5191125" algn="l"/>
                <a:tab pos="5910263" algn="l"/>
                <a:tab pos="6629400" algn="l"/>
                <a:tab pos="7348538" algn="l"/>
                <a:tab pos="8067675" algn="l"/>
                <a:tab pos="8786813" algn="l"/>
                <a:tab pos="9505950" algn="l"/>
                <a:tab pos="10225088" algn="l"/>
                <a:tab pos="10944225" algn="l"/>
              </a:tabLst>
            </a:pPr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114800"/>
            <a:ext cx="3781425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682625"/>
            <a:ext cx="8605837" cy="1296988"/>
          </a:xfrm>
          <a:ln/>
        </p:spPr>
        <p:txBody>
          <a:bodyPr tIns="35280"/>
          <a:lstStyle/>
          <a:p>
            <a:pPr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US"/>
              <a:t>Traveling Nurse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2325" y="2138363"/>
            <a:ext cx="8416925" cy="4699000"/>
          </a:xfrm>
          <a:ln/>
        </p:spPr>
        <p:txBody>
          <a:bodyPr/>
          <a:lstStyle/>
          <a:p>
            <a:pPr marL="684213" indent="-682625">
              <a:buFont typeface="Times New Roman" pitchFamily="16" charset="0"/>
              <a:buChar char="•"/>
              <a:tabLst>
                <a:tab pos="684213" algn="l"/>
                <a:tab pos="1058863" algn="l"/>
                <a:tab pos="1778000" algn="l"/>
                <a:tab pos="2497138" algn="l"/>
                <a:tab pos="3216275" algn="l"/>
                <a:tab pos="3935413" algn="l"/>
                <a:tab pos="4654550" algn="l"/>
                <a:tab pos="5373688" algn="l"/>
                <a:tab pos="6092825" algn="l"/>
                <a:tab pos="6811963" algn="l"/>
                <a:tab pos="7531100" algn="l"/>
                <a:tab pos="8250238" algn="l"/>
                <a:tab pos="8969375" algn="l"/>
                <a:tab pos="9688513" algn="l"/>
                <a:tab pos="10407650" algn="l"/>
                <a:tab pos="11126788" algn="l"/>
              </a:tabLst>
            </a:pPr>
            <a:r>
              <a:rPr lang="en-US"/>
              <a:t>I'd love to travel around the world.</a:t>
            </a:r>
          </a:p>
          <a:p>
            <a:pPr marL="684213" indent="-682625">
              <a:buFont typeface="Times New Roman" pitchFamily="16" charset="0"/>
              <a:buChar char="•"/>
              <a:tabLst>
                <a:tab pos="684213" algn="l"/>
                <a:tab pos="1058863" algn="l"/>
                <a:tab pos="1778000" algn="l"/>
                <a:tab pos="2497138" algn="l"/>
                <a:tab pos="3216275" algn="l"/>
                <a:tab pos="3935413" algn="l"/>
                <a:tab pos="4654550" algn="l"/>
                <a:tab pos="5373688" algn="l"/>
                <a:tab pos="6092825" algn="l"/>
                <a:tab pos="6811963" algn="l"/>
                <a:tab pos="7531100" algn="l"/>
                <a:tab pos="8250238" algn="l"/>
                <a:tab pos="8969375" algn="l"/>
                <a:tab pos="9688513" algn="l"/>
                <a:tab pos="10407650" algn="l"/>
                <a:tab pos="11126788" algn="l"/>
              </a:tabLst>
            </a:pPr>
            <a:r>
              <a:rPr lang="en-US"/>
              <a:t>Travel to new place </a:t>
            </a:r>
          </a:p>
          <a:p>
            <a:pPr marL="684213" indent="-682625">
              <a:buFont typeface="Times New Roman" pitchFamily="16" charset="0"/>
              <a:buChar char="•"/>
              <a:tabLst>
                <a:tab pos="684213" algn="l"/>
                <a:tab pos="1058863" algn="l"/>
                <a:tab pos="1778000" algn="l"/>
                <a:tab pos="2497138" algn="l"/>
                <a:tab pos="3216275" algn="l"/>
                <a:tab pos="3935413" algn="l"/>
                <a:tab pos="4654550" algn="l"/>
                <a:tab pos="5373688" algn="l"/>
                <a:tab pos="6092825" algn="l"/>
                <a:tab pos="6811963" algn="l"/>
                <a:tab pos="7531100" algn="l"/>
                <a:tab pos="8250238" algn="l"/>
                <a:tab pos="8969375" algn="l"/>
                <a:tab pos="9688513" algn="l"/>
                <a:tab pos="10407650" algn="l"/>
                <a:tab pos="11126788" algn="l"/>
              </a:tabLst>
            </a:pPr>
            <a:r>
              <a:rPr lang="en-US"/>
              <a:t>A traveling nurse salary depends on where the assignment is located. (High hourly wage of $40, low of $30)</a:t>
            </a:r>
          </a:p>
          <a:p>
            <a:pPr marL="684213" indent="-682625">
              <a:tabLst>
                <a:tab pos="684213" algn="l"/>
                <a:tab pos="1058863" algn="l"/>
                <a:tab pos="1778000" algn="l"/>
                <a:tab pos="2497138" algn="l"/>
                <a:tab pos="3216275" algn="l"/>
                <a:tab pos="3935413" algn="l"/>
                <a:tab pos="4654550" algn="l"/>
                <a:tab pos="5373688" algn="l"/>
                <a:tab pos="6092825" algn="l"/>
                <a:tab pos="6811963" algn="l"/>
                <a:tab pos="7531100" algn="l"/>
                <a:tab pos="8250238" algn="l"/>
                <a:tab pos="8969375" algn="l"/>
                <a:tab pos="9688513" algn="l"/>
                <a:tab pos="10407650" algn="l"/>
                <a:tab pos="11126788" algn="l"/>
              </a:tabLst>
            </a:pPr>
            <a:endParaRPr lang="en-US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0" y="4343400"/>
            <a:ext cx="21717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mincho"/>
        <a:cs typeface="msmincho"/>
      </a:majorFont>
      <a:minorFont>
        <a:latin typeface="Arial"/>
        <a:ea typeface="msmincho"/>
        <a:cs typeface="msmincho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34451</TotalTime>
  <Words>165</Words>
  <Application>Microsoft Office PowerPoint</Application>
  <PresentationFormat>Custom</PresentationFormat>
  <Paragraphs>23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Times New Roman</vt:lpstr>
      <vt:lpstr>Arial</vt:lpstr>
      <vt:lpstr>msmincho</vt:lpstr>
      <vt:lpstr>Wingdings</vt:lpstr>
      <vt:lpstr>Lucida Sans Unicode</vt:lpstr>
      <vt:lpstr>Office Theme</vt:lpstr>
      <vt:lpstr>My Dream Careers</vt:lpstr>
      <vt:lpstr>PowerPoint Presentation</vt:lpstr>
      <vt:lpstr>Agency Nurse</vt:lpstr>
      <vt:lpstr>Medical Assistant</vt:lpstr>
      <vt:lpstr>Labor and Delivery Nurse</vt:lpstr>
      <vt:lpstr>Traveling Nurse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a New Product</dc:title>
  <dc:description>General introduction of a new product taking customer wishes into account</dc:description>
  <cp:lastModifiedBy>student</cp:lastModifiedBy>
  <cp:revision>1</cp:revision>
  <cp:lastPrinted>1601-01-01T00:00:00Z</cp:lastPrinted>
  <dcterms:created xsi:type="dcterms:W3CDTF">2012-02-27T16:07:34Z</dcterms:created>
  <dcterms:modified xsi:type="dcterms:W3CDTF">2012-02-28T19:38:57Z</dcterms:modified>
</cp:coreProperties>
</file>