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0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0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6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8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076E2-F7E4-4374-9ED3-37945B020D4E}" type="datetimeFigureOut">
              <a:rPr lang="en-US" smtClean="0"/>
              <a:t>10/11/2011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9482-C664-4C1C-BD39-9B2EF2452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Steelwork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Lilyana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abina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Deseray</a:t>
            </a:r>
            <a:r>
              <a:rPr lang="en-US" dirty="0" smtClean="0">
                <a:solidFill>
                  <a:schemeClr val="tx1"/>
                </a:solidFill>
              </a:rPr>
              <a:t> Hendrickson, Xia Her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9342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Prototype Design 3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900" y="990600"/>
            <a:ext cx="7442200" cy="558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450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0500"/>
            <a:ext cx="6858000" cy="1447800"/>
          </a:xfrm>
        </p:spPr>
        <p:txBody>
          <a:bodyPr>
            <a:noAutofit/>
          </a:bodyPr>
          <a:lstStyle/>
          <a:p>
            <a:r>
              <a:rPr lang="en-US" sz="5900" dirty="0" smtClean="0"/>
              <a:t>All Prototype Designs</a:t>
            </a:r>
            <a:endParaRPr lang="en-US" sz="5900" dirty="0"/>
          </a:p>
        </p:txBody>
      </p:sp>
      <p:pic>
        <p:nvPicPr>
          <p:cNvPr id="1026" name="Picture 2" descr="H:\My Documents\Downloads\stair projec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8" y="2819400"/>
            <a:ext cx="8839200" cy="294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 txBox="1">
            <a:spLocks/>
          </p:cNvSpPr>
          <p:nvPr/>
        </p:nvSpPr>
        <p:spPr>
          <a:xfrm>
            <a:off x="-990600" y="762000"/>
            <a:ext cx="5486400" cy="4114800"/>
          </a:xfrm>
          <a:prstGeom prst="rect">
            <a:avLst/>
          </a:prstGeom>
        </p:spPr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-838200" y="914400"/>
            <a:ext cx="5486400" cy="4114800"/>
          </a:xfrm>
          <a:prstGeom prst="rect">
            <a:avLst/>
          </a:prstGeom>
        </p:spPr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-685800" y="1066800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3314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Client’s </a:t>
            </a:r>
            <a:r>
              <a:rPr lang="en-US" dirty="0" smtClean="0"/>
              <a:t>Problem..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Wants a creative and innovative designed stair case railing</a:t>
            </a:r>
          </a:p>
          <a:p>
            <a:r>
              <a:rPr lang="en-US" dirty="0" smtClean="0"/>
              <a:t>Discover fresh ideas</a:t>
            </a:r>
          </a:p>
          <a:p>
            <a:r>
              <a:rPr lang="en-US" dirty="0" smtClean="0"/>
              <a:t>To see more exciting creative ideas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19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Steelwork’s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client want’s 2” to 4” wide square tubing for the steelwork </a:t>
            </a:r>
          </a:p>
          <a:p>
            <a:r>
              <a:rPr lang="en-US" dirty="0" smtClean="0"/>
              <a:t>Railing height must be parallel to stair slope 38” to 42” in height</a:t>
            </a:r>
          </a:p>
          <a:p>
            <a:r>
              <a:rPr lang="en-US" dirty="0" smtClean="0"/>
              <a:t>Parallel lines</a:t>
            </a:r>
          </a:p>
          <a:p>
            <a:r>
              <a:rPr lang="en-US" dirty="0" smtClean="0"/>
              <a:t>perpendicular lines and a transversal line over a pair of parallel lines</a:t>
            </a:r>
          </a:p>
          <a:p>
            <a:r>
              <a:rPr lang="en-US" dirty="0" smtClean="0"/>
              <a:t>Linear pairs, Vertical angles, Right and straight angles</a:t>
            </a:r>
          </a:p>
          <a:p>
            <a:r>
              <a:rPr lang="en-US" dirty="0" smtClean="0"/>
              <a:t>Acute &amp; obtuse angles, Complementary &amp; supplementary angles 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06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make the clients wishes come true</a:t>
            </a:r>
          </a:p>
          <a:p>
            <a:r>
              <a:rPr lang="en-US" dirty="0" smtClean="0"/>
              <a:t>We created a staircase railing that has all the clients requirements</a:t>
            </a:r>
          </a:p>
          <a:p>
            <a:r>
              <a:rPr lang="en-US" dirty="0" smtClean="0"/>
              <a:t>The design also has a beautiful creative color stain glass railing meeting with all the angles and lines required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1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732811" cy="4881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5009" y="452230"/>
            <a:ext cx="7997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Design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6619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0" y="1066800"/>
            <a:ext cx="8618743" cy="5005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17720" y="272534"/>
            <a:ext cx="8245280" cy="718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Design 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97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" y="1371600"/>
            <a:ext cx="8067675" cy="4947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Design 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74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Prototype Design 1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838200"/>
            <a:ext cx="7645400" cy="573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668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342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Prototype Design 2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43000"/>
            <a:ext cx="70104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290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156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Steelwork Project</vt:lpstr>
      <vt:lpstr>The Client’s Problem..</vt:lpstr>
      <vt:lpstr>Steelwork’s Requirements</vt:lpstr>
      <vt:lpstr>The Solution</vt:lpstr>
      <vt:lpstr>PowerPoint Presentation</vt:lpstr>
      <vt:lpstr>PowerPoint Presentation</vt:lpstr>
      <vt:lpstr>PowerPoint Presentation</vt:lpstr>
      <vt:lpstr>Prototype Design 1</vt:lpstr>
      <vt:lpstr>Prototype Design 2</vt:lpstr>
      <vt:lpstr>Prototype Design 3</vt:lpstr>
      <vt:lpstr>All Prototype Designs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Steelwork Project</dc:title>
  <dc:creator>lilyana abina</dc:creator>
  <cp:lastModifiedBy>Deseray Hendrickson</cp:lastModifiedBy>
  <cp:revision>20</cp:revision>
  <dcterms:created xsi:type="dcterms:W3CDTF">2011-09-22T15:01:21Z</dcterms:created>
  <dcterms:modified xsi:type="dcterms:W3CDTF">2011-10-11T20:30:59Z</dcterms:modified>
</cp:coreProperties>
</file>