
<file path=[Content_Types].xml><?xml version="1.0" encoding="utf-8"?>
<Types xmlns="http://schemas.openxmlformats.org/package/2006/content-types">
  <Default Extension="png" ContentType="image/png"/>
  <Default Extension="bmp" ContentType="image/bmp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</p:sldMasterIdLst>
  <p:notesMasterIdLst>
    <p:notesMasterId r:id="rId1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4" r:id="rId15"/>
    <p:sldId id="262" r:id="rId16"/>
    <p:sldId id="263" r:id="rId17"/>
  </p:sldIdLst>
  <p:sldSz cx="10058400" cy="7772400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0"/>
        <a:cs typeface="MS Gothic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0"/>
        <a:cs typeface="MS Gothic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0"/>
        <a:cs typeface="MS Gothic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0"/>
        <a:cs typeface="MS Gothic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0"/>
        <a:cs typeface="MS Gothic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0"/>
        <a:cs typeface="MS Gothic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0"/>
        <a:cs typeface="MS Gothic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0"/>
        <a:cs typeface="MS Gothic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0"/>
        <a:cs typeface="MS 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99" autoAdjust="0"/>
    <p:restoredTop sz="94660"/>
  </p:normalViewPr>
  <p:slideViewPr>
    <p:cSldViewPr>
      <p:cViewPr>
        <p:scale>
          <a:sx n="68" d="100"/>
          <a:sy n="68" d="100"/>
        </p:scale>
        <p:origin x="-180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1138238" y="763588"/>
            <a:ext cx="5491162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9220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76288" y="4776788"/>
            <a:ext cx="6213475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41B3B73B-2815-4DF9-8457-8ADD4ACE2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83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0015F410-2E16-419E-BE0C-108EDC89B761}" type="slidenum">
              <a:rPr lang="en-US" smtClean="0">
                <a:solidFill>
                  <a:srgbClr val="FFFFFF"/>
                </a:solidFill>
                <a:latin typeface="Times New Roman" pitchFamily="16" charset="0"/>
                <a:cs typeface="Lucida Sans Unicode" charset="0"/>
              </a:rPr>
              <a:pPr eaLnBrk="1"/>
              <a:t>1</a:t>
            </a:fld>
            <a:endParaRPr lang="en-US" smtClean="0">
              <a:solidFill>
                <a:srgbClr val="FFFFFF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Rectangle 2"/>
          <p:cNvSpPr>
            <a:spLocks noChangeArrowheads="1"/>
          </p:cNvSpPr>
          <p:nvPr>
            <p:ph type="body"/>
          </p:nvPr>
        </p:nvSpPr>
        <p:spPr>
          <a:xfrm>
            <a:off x="776288" y="4776788"/>
            <a:ext cx="6215062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C1A93BA1-5AB9-4EC1-B736-292C64BACBD6}" type="slidenum">
              <a:rPr lang="en-US" smtClean="0">
                <a:solidFill>
                  <a:srgbClr val="FFFFFF"/>
                </a:solidFill>
                <a:latin typeface="Times New Roman" pitchFamily="16" charset="0"/>
                <a:cs typeface="Lucida Sans Unicode" charset="0"/>
              </a:rPr>
              <a:pPr eaLnBrk="1"/>
              <a:t>2</a:t>
            </a:fld>
            <a:endParaRPr lang="en-US" smtClean="0">
              <a:solidFill>
                <a:srgbClr val="FFFFFF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2"/>
          <p:cNvSpPr>
            <a:spLocks noChangeArrowheads="1"/>
          </p:cNvSpPr>
          <p:nvPr>
            <p:ph type="body"/>
          </p:nvPr>
        </p:nvSpPr>
        <p:spPr>
          <a:xfrm>
            <a:off x="776288" y="4776788"/>
            <a:ext cx="6215062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49A0BA84-221B-4401-9D63-80151BBD337B}" type="slidenum">
              <a:rPr lang="en-US" smtClean="0">
                <a:solidFill>
                  <a:srgbClr val="FFFFFF"/>
                </a:solidFill>
                <a:latin typeface="Times New Roman" pitchFamily="16" charset="0"/>
                <a:cs typeface="Lucida Sans Unicode" charset="0"/>
              </a:rPr>
              <a:pPr eaLnBrk="1"/>
              <a:t>3</a:t>
            </a:fld>
            <a:endParaRPr lang="en-US" smtClean="0">
              <a:solidFill>
                <a:srgbClr val="FFFFFF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4337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2"/>
          <p:cNvSpPr>
            <a:spLocks noChangeArrowheads="1"/>
          </p:cNvSpPr>
          <p:nvPr>
            <p:ph type="body"/>
          </p:nvPr>
        </p:nvSpPr>
        <p:spPr>
          <a:xfrm>
            <a:off x="776288" y="4776788"/>
            <a:ext cx="6215062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71ACAC1E-96F2-4C6A-AB38-80003FEC446A}" type="slidenum">
              <a:rPr lang="en-US" smtClean="0">
                <a:solidFill>
                  <a:srgbClr val="FFFFFF"/>
                </a:solidFill>
                <a:latin typeface="Times New Roman" pitchFamily="16" charset="0"/>
                <a:cs typeface="Lucida Sans Unicode" charset="0"/>
              </a:rPr>
              <a:pPr eaLnBrk="1"/>
              <a:t>4</a:t>
            </a:fld>
            <a:endParaRPr lang="en-US" smtClean="0">
              <a:solidFill>
                <a:srgbClr val="FFFFFF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2"/>
          <p:cNvSpPr>
            <a:spLocks noChangeArrowheads="1"/>
          </p:cNvSpPr>
          <p:nvPr>
            <p:ph type="body"/>
          </p:nvPr>
        </p:nvSpPr>
        <p:spPr>
          <a:xfrm>
            <a:off x="776288" y="4776788"/>
            <a:ext cx="6215062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D6256437-D6B2-4ED2-99D9-A9D8A6C3BC05}" type="slidenum">
              <a:rPr lang="en-US" smtClean="0">
                <a:solidFill>
                  <a:srgbClr val="FFFFFF"/>
                </a:solidFill>
                <a:latin typeface="Times New Roman" pitchFamily="16" charset="0"/>
                <a:cs typeface="Lucida Sans Unicode" charset="0"/>
              </a:rPr>
              <a:pPr eaLnBrk="1"/>
              <a:t>5</a:t>
            </a:fld>
            <a:endParaRPr lang="en-US" smtClean="0">
              <a:solidFill>
                <a:srgbClr val="FFFFFF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2"/>
          <p:cNvSpPr>
            <a:spLocks noChangeArrowheads="1"/>
          </p:cNvSpPr>
          <p:nvPr>
            <p:ph type="body"/>
          </p:nvPr>
        </p:nvSpPr>
        <p:spPr>
          <a:xfrm>
            <a:off x="776288" y="4776788"/>
            <a:ext cx="6215062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5D929473-AC3B-4B1D-8C05-3D885CBF123D}" type="slidenum">
              <a:rPr lang="en-US" smtClean="0">
                <a:solidFill>
                  <a:srgbClr val="FFFFFF"/>
                </a:solidFill>
                <a:latin typeface="Times New Roman" pitchFamily="16" charset="0"/>
                <a:cs typeface="Lucida Sans Unicode" charset="0"/>
              </a:rPr>
              <a:pPr eaLnBrk="1"/>
              <a:t>6</a:t>
            </a:fld>
            <a:endParaRPr lang="en-US" smtClean="0">
              <a:solidFill>
                <a:srgbClr val="FFFFFF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2"/>
          <p:cNvSpPr>
            <a:spLocks noChangeArrowheads="1"/>
          </p:cNvSpPr>
          <p:nvPr>
            <p:ph type="body"/>
          </p:nvPr>
        </p:nvSpPr>
        <p:spPr>
          <a:xfrm>
            <a:off x="776288" y="4776788"/>
            <a:ext cx="6215062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B16F3002-876C-49C0-B692-A4D547636833}" type="slidenum">
              <a:rPr lang="en-US" smtClean="0">
                <a:solidFill>
                  <a:srgbClr val="FFFFFF"/>
                </a:solidFill>
                <a:latin typeface="Times New Roman" pitchFamily="16" charset="0"/>
                <a:cs typeface="Lucida Sans Unicode" charset="0"/>
              </a:rPr>
              <a:pPr eaLnBrk="1"/>
              <a:t>8</a:t>
            </a:fld>
            <a:endParaRPr lang="en-US" smtClean="0">
              <a:solidFill>
                <a:srgbClr val="FFFFFF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2"/>
          <p:cNvSpPr>
            <a:spLocks noChangeArrowheads="1"/>
          </p:cNvSpPr>
          <p:nvPr>
            <p:ph type="body"/>
          </p:nvPr>
        </p:nvSpPr>
        <p:spPr>
          <a:xfrm>
            <a:off x="776288" y="4776788"/>
            <a:ext cx="6215062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B260B204-1702-4FB5-8F4D-D03A9FA19301}" type="slidenum">
              <a:rPr lang="en-US" smtClean="0">
                <a:solidFill>
                  <a:srgbClr val="FFFFFF"/>
                </a:solidFill>
                <a:latin typeface="Times New Roman" pitchFamily="16" charset="0"/>
                <a:cs typeface="Lucida Sans Unicode" charset="0"/>
              </a:rPr>
              <a:pPr eaLnBrk="1"/>
              <a:t>9</a:t>
            </a:fld>
            <a:endParaRPr lang="en-US" smtClean="0">
              <a:solidFill>
                <a:srgbClr val="FFFFFF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>
            <p:ph type="body"/>
          </p:nvPr>
        </p:nvSpPr>
        <p:spPr>
          <a:xfrm>
            <a:off x="776288" y="4776788"/>
            <a:ext cx="6215062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4B8FB-92CF-450B-8E56-9720E20F8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4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B72F7-085C-4BF0-8DB6-B3D59AF2F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1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7875" y="641350"/>
            <a:ext cx="2098675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641350"/>
            <a:ext cx="6148387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6724D-49D3-452F-84E5-FECA5301E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38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3433B-8436-4131-96CC-2707FD03B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26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D0744-EF83-4528-85FE-2E21591F9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34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67FA4-76A9-4C7D-AFFD-46A67FC55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27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2009775"/>
            <a:ext cx="4122737" cy="4649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2009775"/>
            <a:ext cx="4124325" cy="4649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C8BC4-707B-4CA4-9DBB-1CE1C32FC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57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BA8BB-558D-425B-91E2-FA06C5E53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61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F4089-5800-441A-B1C3-EF8732E52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32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28C39-AEC1-4314-B84E-AC7576813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84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7E3B3-52CA-43F0-B38A-6FC311590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C91D6-9B88-4051-8C28-CBBD932F6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4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88D25-CB53-4811-8B12-678C29590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1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78457-C8FB-4647-A2D0-7BD82C77A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32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7875" y="641350"/>
            <a:ext cx="2098675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641350"/>
            <a:ext cx="6148387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12803-598C-4A92-9438-BB36AF83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4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641350"/>
            <a:ext cx="8399462" cy="1173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76316-A052-4493-A839-E4E4619CC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32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641350"/>
            <a:ext cx="8399462" cy="1173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2009775"/>
            <a:ext cx="4122737" cy="4649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225" y="2009775"/>
            <a:ext cx="4124325" cy="4649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29288-E9FA-468E-A522-9F6471EF1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49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641350"/>
            <a:ext cx="8399462" cy="1173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27088" y="2009775"/>
            <a:ext cx="4122737" cy="4649788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225" y="2009775"/>
            <a:ext cx="4124325" cy="4649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657A4-1F5F-452D-9CF7-50D2ABF20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85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04D73-95CB-4610-9921-D25D9D41D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83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7ADAF-9BA2-4BEC-AD16-2446A07A9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30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8FCDC-E0AC-4A54-8251-148DF519E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14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2374900"/>
            <a:ext cx="4122737" cy="4284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2374900"/>
            <a:ext cx="4124325" cy="4284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36B7D-2B52-410D-BB02-E3F499939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0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86E12-66D5-4202-9CEB-860E1A575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514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1AA18-BD5A-495C-A4DC-D965B7A14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79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C9506-6282-4DE4-AF4A-C707E5DBA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83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020C4-275C-4204-831D-D858D61FB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229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CC98C-1F8B-464F-9E31-B89C594A4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627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7F297-2545-4D2A-893D-882567989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405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CBE49-FA3B-4D09-AEB9-BB8674478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29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7875" y="641350"/>
            <a:ext cx="2098675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641350"/>
            <a:ext cx="6148387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F1FD4-8914-4D3E-83D3-A946DA427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712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4263D-BDBD-4614-88E1-7852D253D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35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82272-F0EC-48D9-85A6-CFF72AADD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060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12E84-C8D7-425E-A6F0-9BF113628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7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2009775"/>
            <a:ext cx="4122737" cy="4649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2009775"/>
            <a:ext cx="4124325" cy="4649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5CC01-1E11-4C6E-931B-ACCE2CF9E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703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2009775"/>
            <a:ext cx="4122737" cy="4649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2009775"/>
            <a:ext cx="4124325" cy="4649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AC561-013A-4E88-B8BD-1ECA59210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050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FC61D-3CCF-458A-8538-E6D19F9AB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106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6BDDB-357D-498B-89AA-878F43877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999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321FE-A556-46FA-B764-70DEFB23D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071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8F3F5-2022-48B6-BB43-16340DAD4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909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F3D94-30ED-4B72-807C-1F876E71B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838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33FB6-EA6A-4EC2-A4D3-20DA9BF5D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52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7875" y="641350"/>
            <a:ext cx="2098675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641350"/>
            <a:ext cx="6148387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DFAFD-1E2E-42C9-8364-C4BB90C98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268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DFE31-549B-40C7-A2D1-957744B92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851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496D3-C0A6-4089-8A45-9E1112ECB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85EE6-7ADF-4014-A278-9B91F7473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949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04249-3709-46E5-ABA2-36D077FD1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200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2009775"/>
            <a:ext cx="4122737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2009775"/>
            <a:ext cx="4124325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44EB4-C5A0-4807-A315-1B88F3F71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7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233D4-E994-468E-8565-20C658438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148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882E0-D450-4600-828F-32B036338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21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A15EE-B486-4938-AF64-BB3C49930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83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9CBAC-39AF-4D11-B353-26DE4A177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03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C3BD9-74DA-4271-A815-717A66BC7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045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FD88D-4742-4EEA-9EFC-225B93541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588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7875" y="674688"/>
            <a:ext cx="2098675" cy="5557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674688"/>
            <a:ext cx="6148387" cy="5557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4EB5F-774A-4E1D-A256-94F9EA796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217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83D98-DEA1-40AA-8A29-57C36EBB7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3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18546-65C8-4A1D-9086-C93E12F16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40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A7416-6F13-4987-99D3-00E7CE6A1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880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87DCD-F10F-4C8D-A442-3DADCDDBE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414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098550"/>
            <a:ext cx="4122737" cy="3857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098550"/>
            <a:ext cx="4124325" cy="3857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85496-D145-4EF5-AEF5-59988BDE3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45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1C0CD-32DA-4019-B972-F2B38315E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845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B2B90-66B3-4820-8BA1-5231A9EC9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265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E542B-7771-46A0-A668-2D22E998E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052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5F38C-DB86-4139-B5C4-24E0D63CC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702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3516F-466C-4534-B4C7-FCCBB54B3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891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02AE8-0C43-4A6B-9012-4C4C0E128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334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7875" y="1098550"/>
            <a:ext cx="2098675" cy="6242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1098550"/>
            <a:ext cx="6148387" cy="6242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65CE3-F617-4CCC-A735-2552714D4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8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1452D-9380-4B83-8344-EEF8A412A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05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FFB70-DC0D-4B53-B899-E61489347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52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62496-F2C7-4CB4-9870-F3EBAF9B8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897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50593-3022-4D91-B259-ABD48F72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16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2374900"/>
            <a:ext cx="4122737" cy="4284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2374900"/>
            <a:ext cx="4124325" cy="4284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D68F9-CD42-41A7-90F5-64476B870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956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5A165-D5D8-4E4C-8DD1-5A4A107AB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600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687B1-F7C6-412D-9BA3-F8A8FC3E6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377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AB5A6-3B74-42D0-A4DF-437AB419F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750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66B7A-B8F2-42D1-8379-904B9D81F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97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E6D43-89A7-47CE-8BF0-C395DD9A4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658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F17B8-E2FC-4DAD-A70D-37CF6898E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05F9F-C4EE-46D4-BEDF-8AA9081FD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897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7875" y="641350"/>
            <a:ext cx="2098675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641350"/>
            <a:ext cx="6148387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A7513-6047-47BE-8566-B66D84626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710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BD494-13CD-481C-A5B5-BCB464C6F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698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7C6B7-3738-4F97-8B9F-6DD927E19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347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C0D71-BF83-4190-8C92-77352FED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241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2009775"/>
            <a:ext cx="4122737" cy="4649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2009775"/>
            <a:ext cx="4124325" cy="4649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9CE06-D2A5-4305-A048-3F55B3E74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429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B27A8-C24B-4D0B-911F-D7CCBD5ED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851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18CF3-3CF7-4448-B6B5-CE1E7576D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981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0D762-13E0-4972-BE7B-B69103BA1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73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2CA88-18E3-4ECB-935C-9BC9E6AE6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859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C7187-BFD7-4982-92B1-445D71A11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5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72C34-0E92-44C2-A3BE-C30EF0971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408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A0556-FCBD-4F47-9732-8E0319065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289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7875" y="641350"/>
            <a:ext cx="2098675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641350"/>
            <a:ext cx="6148387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83F0C-8C3D-4CD0-BB6C-2E2E08D09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641350"/>
            <a:ext cx="8399462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009775"/>
            <a:ext cx="8399462" cy="46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27088" y="6784975"/>
            <a:ext cx="217011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52825" y="6784975"/>
            <a:ext cx="295592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54850" y="6784975"/>
            <a:ext cx="21701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6CC4B576-1155-49CD-A8CE-93A4D5FA1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641350"/>
            <a:ext cx="8399462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009775"/>
            <a:ext cx="8399462" cy="46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27088" y="6784975"/>
            <a:ext cx="217011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52825" y="6784975"/>
            <a:ext cx="295592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54850" y="6784975"/>
            <a:ext cx="21701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3227C369-7E67-4855-997B-8DAAB872C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641350"/>
            <a:ext cx="8399462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374900"/>
            <a:ext cx="8399462" cy="42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27088" y="6784975"/>
            <a:ext cx="217011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52825" y="6784975"/>
            <a:ext cx="295592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54850" y="6784975"/>
            <a:ext cx="21701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AB964C0C-897E-44B0-BDEA-C3BC5A26F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641350"/>
            <a:ext cx="8399462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009775"/>
            <a:ext cx="8399462" cy="46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27088" y="6784975"/>
            <a:ext cx="217011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52825" y="6784975"/>
            <a:ext cx="295592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54850" y="6784975"/>
            <a:ext cx="21701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CC2BC003-F561-4F46-B025-F519C7496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674688"/>
            <a:ext cx="8399462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009775"/>
            <a:ext cx="8399462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27088" y="6583363"/>
            <a:ext cx="217011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52825" y="6583363"/>
            <a:ext cx="29559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54850" y="6583363"/>
            <a:ext cx="217011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C01D3C2F-9A9F-474F-9E15-42AEDD87C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Times New Roman" pitchFamily="16" charset="0"/>
          <a:cs typeface="Arial Unicode MS" charset="0"/>
        </a:defRPr>
      </a:lvl2pPr>
      <a:lvl3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Times New Roman" pitchFamily="16" charset="0"/>
          <a:cs typeface="Arial Unicode MS" charset="0"/>
        </a:defRPr>
      </a:lvl3pPr>
      <a:lvl4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Times New Roman" pitchFamily="16" charset="0"/>
          <a:cs typeface="Arial Unicode MS" charset="0"/>
        </a:defRPr>
      </a:lvl4pPr>
      <a:lvl5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Times New Roman" pitchFamily="16" charset="0"/>
          <a:cs typeface="Arial Unicode MS" charset="0"/>
        </a:defRPr>
      </a:lvl5pPr>
      <a:lvl6pPr marL="25146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Times New Roman" pitchFamily="16" charset="0"/>
          <a:cs typeface="Arial Unicode MS" charset="0"/>
        </a:defRPr>
      </a:lvl6pPr>
      <a:lvl7pPr marL="29718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Times New Roman" pitchFamily="16" charset="0"/>
          <a:cs typeface="Arial Unicode MS" charset="0"/>
        </a:defRPr>
      </a:lvl7pPr>
      <a:lvl8pPr marL="34290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Times New Roman" pitchFamily="16" charset="0"/>
          <a:cs typeface="Arial Unicode MS" charset="0"/>
        </a:defRPr>
      </a:lvl8pPr>
      <a:lvl9pPr marL="38862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6167438"/>
            <a:ext cx="8399462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098550"/>
            <a:ext cx="8399462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27088" y="5373688"/>
            <a:ext cx="217011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52825" y="5373688"/>
            <a:ext cx="29559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54850" y="5373688"/>
            <a:ext cx="217011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54AEC234-88AD-4542-8281-D6A60345A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641350"/>
            <a:ext cx="8399462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374900"/>
            <a:ext cx="8399462" cy="42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27088" y="6784975"/>
            <a:ext cx="217011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52825" y="6784975"/>
            <a:ext cx="295592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54850" y="6784975"/>
            <a:ext cx="21701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44D60F5F-5DE1-4AA2-85D0-6082530DC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641350"/>
            <a:ext cx="8399462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009775"/>
            <a:ext cx="8399462" cy="46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27088" y="6784975"/>
            <a:ext cx="217011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52825" y="6784975"/>
            <a:ext cx="295592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+mn-lt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54850" y="6784975"/>
            <a:ext cx="21701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CF80ABDA-89C3-4CB9-AC66-74B441A65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2pPr>
      <a:lvl3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3pPr>
      <a:lvl4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4pPr>
      <a:lvl5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5pPr>
      <a:lvl6pPr marL="25146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6pPr>
      <a:lvl7pPr marL="29718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7pPr>
      <a:lvl8pPr marL="34290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8pPr>
      <a:lvl9pPr marL="38862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bmp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8404225" cy="1871662"/>
          </a:xfrm>
        </p:spPr>
        <p:txBody>
          <a:bodyPr/>
          <a:lstStyle/>
          <a:p>
            <a:pPr eaLnBrk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9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tyle Script" pitchFamily="66" charset="0"/>
              </a:rPr>
              <a:t>French Door Project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27088" y="2055813"/>
            <a:ext cx="8404225" cy="4564062"/>
          </a:xfrm>
        </p:spPr>
        <p:txBody>
          <a:bodyPr tIns="58320" anchor="ctr"/>
          <a:lstStyle/>
          <a:p>
            <a:pPr marL="0" indent="0" algn="ctr" eaLnBrk="1"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88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French Script MT" pitchFamily="66" charset="0"/>
              </a:rPr>
              <a:t>By:</a:t>
            </a:r>
          </a:p>
          <a:p>
            <a:pPr marL="0" indent="0" algn="ctr" eaLnBrk="1"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88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French Script MT" pitchFamily="66" charset="0"/>
              </a:rPr>
              <a:t>Xia Her</a:t>
            </a:r>
          </a:p>
          <a:p>
            <a:pPr marL="0" indent="0" algn="ctr" eaLnBrk="1"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88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French Script MT" pitchFamily="66" charset="0"/>
              </a:rPr>
              <a:t>&amp;</a:t>
            </a:r>
          </a:p>
          <a:p>
            <a:pPr marL="0" indent="0" algn="ctr" eaLnBrk="1"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88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French Script MT" pitchFamily="66" charset="0"/>
              </a:rPr>
              <a:t>Sarah </a:t>
            </a:r>
            <a:r>
              <a:rPr lang="en-US" sz="8800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French Script MT" pitchFamily="66" charset="0"/>
              </a:rPr>
              <a:t>Rafanan</a:t>
            </a:r>
            <a:endParaRPr lang="en-US" sz="8800" dirty="0" smtClean="0">
              <a:solidFill>
                <a:schemeClr val="accent4">
                  <a:lumMod val="95000"/>
                  <a:lumOff val="5000"/>
                </a:schemeClr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8686800" cy="6400800"/>
          </a:xfrm>
        </p:spPr>
        <p:txBody>
          <a:bodyPr tIns="38880"/>
          <a:lstStyle/>
          <a:p>
            <a:pPr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600" dirty="0" smtClean="0">
                <a:latin typeface="CommercialScript BT" pitchFamily="66" charset="0"/>
              </a:rPr>
              <a:t>Ever wish you could change your door?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71488" y="1033463"/>
            <a:ext cx="4100512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682625" indent="-681038" eaLnBrk="0">
              <a:tabLst>
                <a:tab pos="682625" algn="l"/>
                <a:tab pos="1139825" algn="l"/>
                <a:tab pos="1597025" algn="l"/>
                <a:tab pos="2054225" algn="l"/>
                <a:tab pos="2511425" algn="l"/>
                <a:tab pos="2968625" algn="l"/>
                <a:tab pos="3425825" algn="l"/>
                <a:tab pos="3883025" algn="l"/>
                <a:tab pos="4340225" algn="l"/>
                <a:tab pos="4797425" algn="l"/>
                <a:tab pos="5254625" algn="l"/>
                <a:tab pos="5711825" algn="l"/>
                <a:tab pos="6169025" algn="l"/>
                <a:tab pos="6626225" algn="l"/>
                <a:tab pos="7083425" algn="l"/>
                <a:tab pos="7540625" algn="l"/>
                <a:tab pos="7997825" algn="l"/>
                <a:tab pos="8455025" algn="l"/>
                <a:tab pos="8912225" algn="l"/>
                <a:tab pos="9369425" algn="l"/>
                <a:tab pos="9826625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82625" algn="l"/>
                <a:tab pos="1139825" algn="l"/>
                <a:tab pos="1597025" algn="l"/>
                <a:tab pos="2054225" algn="l"/>
                <a:tab pos="2511425" algn="l"/>
                <a:tab pos="2968625" algn="l"/>
                <a:tab pos="3425825" algn="l"/>
                <a:tab pos="3883025" algn="l"/>
                <a:tab pos="4340225" algn="l"/>
                <a:tab pos="4797425" algn="l"/>
                <a:tab pos="5254625" algn="l"/>
                <a:tab pos="5711825" algn="l"/>
                <a:tab pos="6169025" algn="l"/>
                <a:tab pos="6626225" algn="l"/>
                <a:tab pos="7083425" algn="l"/>
                <a:tab pos="7540625" algn="l"/>
                <a:tab pos="7997825" algn="l"/>
                <a:tab pos="8455025" algn="l"/>
                <a:tab pos="8912225" algn="l"/>
                <a:tab pos="9369425" algn="l"/>
                <a:tab pos="9826625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82625" algn="l"/>
                <a:tab pos="1139825" algn="l"/>
                <a:tab pos="1597025" algn="l"/>
                <a:tab pos="2054225" algn="l"/>
                <a:tab pos="2511425" algn="l"/>
                <a:tab pos="2968625" algn="l"/>
                <a:tab pos="3425825" algn="l"/>
                <a:tab pos="3883025" algn="l"/>
                <a:tab pos="4340225" algn="l"/>
                <a:tab pos="4797425" algn="l"/>
                <a:tab pos="5254625" algn="l"/>
                <a:tab pos="5711825" algn="l"/>
                <a:tab pos="6169025" algn="l"/>
                <a:tab pos="6626225" algn="l"/>
                <a:tab pos="7083425" algn="l"/>
                <a:tab pos="7540625" algn="l"/>
                <a:tab pos="7997825" algn="l"/>
                <a:tab pos="8455025" algn="l"/>
                <a:tab pos="8912225" algn="l"/>
                <a:tab pos="9369425" algn="l"/>
                <a:tab pos="9826625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82625" algn="l"/>
                <a:tab pos="1139825" algn="l"/>
                <a:tab pos="1597025" algn="l"/>
                <a:tab pos="2054225" algn="l"/>
                <a:tab pos="2511425" algn="l"/>
                <a:tab pos="2968625" algn="l"/>
                <a:tab pos="3425825" algn="l"/>
                <a:tab pos="3883025" algn="l"/>
                <a:tab pos="4340225" algn="l"/>
                <a:tab pos="4797425" algn="l"/>
                <a:tab pos="5254625" algn="l"/>
                <a:tab pos="5711825" algn="l"/>
                <a:tab pos="6169025" algn="l"/>
                <a:tab pos="6626225" algn="l"/>
                <a:tab pos="7083425" algn="l"/>
                <a:tab pos="7540625" algn="l"/>
                <a:tab pos="7997825" algn="l"/>
                <a:tab pos="8455025" algn="l"/>
                <a:tab pos="8912225" algn="l"/>
                <a:tab pos="9369425" algn="l"/>
                <a:tab pos="9826625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82625" algn="l"/>
                <a:tab pos="1139825" algn="l"/>
                <a:tab pos="1597025" algn="l"/>
                <a:tab pos="2054225" algn="l"/>
                <a:tab pos="2511425" algn="l"/>
                <a:tab pos="2968625" algn="l"/>
                <a:tab pos="3425825" algn="l"/>
                <a:tab pos="3883025" algn="l"/>
                <a:tab pos="4340225" algn="l"/>
                <a:tab pos="4797425" algn="l"/>
                <a:tab pos="5254625" algn="l"/>
                <a:tab pos="5711825" algn="l"/>
                <a:tab pos="6169025" algn="l"/>
                <a:tab pos="6626225" algn="l"/>
                <a:tab pos="7083425" algn="l"/>
                <a:tab pos="7540625" algn="l"/>
                <a:tab pos="7997825" algn="l"/>
                <a:tab pos="8455025" algn="l"/>
                <a:tab pos="8912225" algn="l"/>
                <a:tab pos="9369425" algn="l"/>
                <a:tab pos="9826625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82625" algn="l"/>
                <a:tab pos="1139825" algn="l"/>
                <a:tab pos="1597025" algn="l"/>
                <a:tab pos="2054225" algn="l"/>
                <a:tab pos="2511425" algn="l"/>
                <a:tab pos="2968625" algn="l"/>
                <a:tab pos="3425825" algn="l"/>
                <a:tab pos="3883025" algn="l"/>
                <a:tab pos="4340225" algn="l"/>
                <a:tab pos="4797425" algn="l"/>
                <a:tab pos="5254625" algn="l"/>
                <a:tab pos="5711825" algn="l"/>
                <a:tab pos="6169025" algn="l"/>
                <a:tab pos="6626225" algn="l"/>
                <a:tab pos="7083425" algn="l"/>
                <a:tab pos="7540625" algn="l"/>
                <a:tab pos="7997825" algn="l"/>
                <a:tab pos="8455025" algn="l"/>
                <a:tab pos="8912225" algn="l"/>
                <a:tab pos="9369425" algn="l"/>
                <a:tab pos="9826625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82625" algn="l"/>
                <a:tab pos="1139825" algn="l"/>
                <a:tab pos="1597025" algn="l"/>
                <a:tab pos="2054225" algn="l"/>
                <a:tab pos="2511425" algn="l"/>
                <a:tab pos="2968625" algn="l"/>
                <a:tab pos="3425825" algn="l"/>
                <a:tab pos="3883025" algn="l"/>
                <a:tab pos="4340225" algn="l"/>
                <a:tab pos="4797425" algn="l"/>
                <a:tab pos="5254625" algn="l"/>
                <a:tab pos="5711825" algn="l"/>
                <a:tab pos="6169025" algn="l"/>
                <a:tab pos="6626225" algn="l"/>
                <a:tab pos="7083425" algn="l"/>
                <a:tab pos="7540625" algn="l"/>
                <a:tab pos="7997825" algn="l"/>
                <a:tab pos="8455025" algn="l"/>
                <a:tab pos="8912225" algn="l"/>
                <a:tab pos="9369425" algn="l"/>
                <a:tab pos="9826625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82625" algn="l"/>
                <a:tab pos="1139825" algn="l"/>
                <a:tab pos="1597025" algn="l"/>
                <a:tab pos="2054225" algn="l"/>
                <a:tab pos="2511425" algn="l"/>
                <a:tab pos="2968625" algn="l"/>
                <a:tab pos="3425825" algn="l"/>
                <a:tab pos="3883025" algn="l"/>
                <a:tab pos="4340225" algn="l"/>
                <a:tab pos="4797425" algn="l"/>
                <a:tab pos="5254625" algn="l"/>
                <a:tab pos="5711825" algn="l"/>
                <a:tab pos="6169025" algn="l"/>
                <a:tab pos="6626225" algn="l"/>
                <a:tab pos="7083425" algn="l"/>
                <a:tab pos="7540625" algn="l"/>
                <a:tab pos="7997825" algn="l"/>
                <a:tab pos="8455025" algn="l"/>
                <a:tab pos="8912225" algn="l"/>
                <a:tab pos="9369425" algn="l"/>
                <a:tab pos="9826625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82625" algn="l"/>
                <a:tab pos="1139825" algn="l"/>
                <a:tab pos="1597025" algn="l"/>
                <a:tab pos="2054225" algn="l"/>
                <a:tab pos="2511425" algn="l"/>
                <a:tab pos="2968625" algn="l"/>
                <a:tab pos="3425825" algn="l"/>
                <a:tab pos="3883025" algn="l"/>
                <a:tab pos="4340225" algn="l"/>
                <a:tab pos="4797425" algn="l"/>
                <a:tab pos="5254625" algn="l"/>
                <a:tab pos="5711825" algn="l"/>
                <a:tab pos="6169025" algn="l"/>
                <a:tab pos="6626225" algn="l"/>
                <a:tab pos="7083425" algn="l"/>
                <a:tab pos="7540625" algn="l"/>
                <a:tab pos="7997825" algn="l"/>
                <a:tab pos="8455025" algn="l"/>
                <a:tab pos="8912225" algn="l"/>
                <a:tab pos="9369425" algn="l"/>
                <a:tab pos="9826625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>
              <a:spcAft>
                <a:spcPts val="1425"/>
              </a:spcAft>
              <a:buFont typeface="Times New Roman" pitchFamily="16" charset="0"/>
              <a:buChar char="•"/>
            </a:pPr>
            <a:r>
              <a:rPr lang="en-US" sz="3200" dirty="0">
                <a:solidFill>
                  <a:srgbClr val="FFFFFF"/>
                </a:solidFill>
                <a:cs typeface="Arial Unicode MS" charset="0"/>
              </a:rPr>
              <a:t>Doors that prevent things from getting inside your house like insects and burglar.</a:t>
            </a:r>
          </a:p>
          <a:p>
            <a:pPr eaLnBrk="1">
              <a:spcAft>
                <a:spcPts val="1425"/>
              </a:spcAft>
              <a:buFont typeface="Times New Roman" pitchFamily="16" charset="0"/>
              <a:buChar char="•"/>
            </a:pPr>
            <a:r>
              <a:rPr lang="en-US" sz="3200" dirty="0">
                <a:solidFill>
                  <a:srgbClr val="FFFFFF"/>
                </a:solidFill>
                <a:cs typeface="Arial Unicode MS" charset="0"/>
              </a:rPr>
              <a:t>As well as protecting you  from harmful things it also beautiful and creativity. You'll enjoy the beauty of it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4800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-228600"/>
            <a:ext cx="8402638" cy="1085850"/>
          </a:xfrm>
        </p:spPr>
        <p:txBody>
          <a:bodyPr/>
          <a:lstStyle/>
          <a:p>
            <a:pPr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Door like this??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641350"/>
            <a:ext cx="8404225" cy="1177925"/>
          </a:xfrm>
        </p:spPr>
        <p:txBody>
          <a:bodyPr tIns="38880"/>
          <a:lstStyle/>
          <a:p>
            <a:pPr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Client and Problem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2009775"/>
            <a:ext cx="8404225" cy="4654550"/>
          </a:xfrm>
        </p:spPr>
        <p:txBody>
          <a:bodyPr/>
          <a:lstStyle/>
          <a:p>
            <a:pPr marL="428625" indent="-323850" eaLnBrk="1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dirty="0" smtClean="0"/>
              <a:t>Client is </a:t>
            </a:r>
            <a:r>
              <a:rPr lang="en-US" dirty="0" err="1" smtClean="0"/>
              <a:t>Milgard</a:t>
            </a:r>
            <a:endParaRPr lang="en-US" dirty="0" smtClean="0"/>
          </a:p>
          <a:p>
            <a:pPr marL="428625" indent="-323850" eaLnBrk="1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dirty="0" smtClean="0"/>
              <a:t>Want to expand their selection line up</a:t>
            </a:r>
          </a:p>
          <a:p>
            <a:pPr marL="428625" indent="-323850" eaLnBrk="1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dirty="0" smtClean="0"/>
              <a:t>Want door to be made of all the seven types of triangles </a:t>
            </a:r>
          </a:p>
          <a:p>
            <a:pPr marL="428625" indent="-323850" eaLnBrk="1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dirty="0" smtClean="0"/>
              <a:t>Want congruent triangles and transformation patterns of translation, rotation, and reflection </a:t>
            </a:r>
          </a:p>
          <a:p>
            <a:pPr marL="428625" indent="-323850" eaLnBrk="1">
              <a:buClrTx/>
              <a:buSzTx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8402638" cy="1216025"/>
          </a:xfrm>
        </p:spPr>
        <p:txBody>
          <a:bodyPr tIns="38880"/>
          <a:lstStyle/>
          <a:p>
            <a:pPr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Translation Design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79183" y="283618"/>
            <a:ext cx="3925825" cy="746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685800"/>
            <a:ext cx="8404225" cy="1087438"/>
          </a:xfrm>
        </p:spPr>
        <p:txBody>
          <a:bodyPr tIns="38880"/>
          <a:lstStyle/>
          <a:p>
            <a:pPr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Rotation Design </a:t>
            </a: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78835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399462" cy="1173163"/>
          </a:xfrm>
        </p:spPr>
        <p:txBody>
          <a:bodyPr/>
          <a:lstStyle/>
          <a:p>
            <a:r>
              <a:rPr lang="en-US" dirty="0" smtClean="0"/>
              <a:t>Designs together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33" y="838200"/>
            <a:ext cx="5952967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79438" y="-3175"/>
            <a:ext cx="8404225" cy="1087438"/>
          </a:xfrm>
        </p:spPr>
        <p:txBody>
          <a:bodyPr tIns="38880"/>
          <a:lstStyle/>
          <a:p>
            <a:pPr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Finish Product</a:t>
            </a:r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583723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641350"/>
            <a:ext cx="8404225" cy="1177925"/>
          </a:xfrm>
        </p:spPr>
        <p:txBody>
          <a:bodyPr tIns="38880"/>
          <a:lstStyle/>
          <a:p>
            <a:pPr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Solution 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2009775"/>
            <a:ext cx="8404225" cy="4564063"/>
          </a:xfrm>
        </p:spPr>
        <p:txBody>
          <a:bodyPr/>
          <a:lstStyle/>
          <a:p>
            <a:pPr marL="428625" indent="-323850" eaLnBrk="1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dirty="0" err="1" smtClean="0"/>
              <a:t>Milgard</a:t>
            </a:r>
            <a:r>
              <a:rPr lang="en-US" dirty="0" smtClean="0"/>
              <a:t> </a:t>
            </a:r>
            <a:r>
              <a:rPr lang="en-US" dirty="0" smtClean="0"/>
              <a:t>wants to create new doors designs to </a:t>
            </a:r>
            <a:r>
              <a:rPr lang="en-US" dirty="0" smtClean="0"/>
              <a:t>help expand their selection line up </a:t>
            </a:r>
          </a:p>
          <a:p>
            <a:pPr marL="428625" indent="-323850" eaLnBrk="1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dirty="0" smtClean="0"/>
              <a:t>We designed a French Door using all seven types of triangles</a:t>
            </a:r>
          </a:p>
          <a:p>
            <a:pPr marL="428625" indent="-323850" eaLnBrk="1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dirty="0" smtClean="0"/>
              <a:t>The design have congruent triangles and transformations as wanted</a:t>
            </a:r>
          </a:p>
          <a:p>
            <a:pPr marL="428625" indent="-323850" eaLnBrk="1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dirty="0" smtClean="0"/>
              <a:t>We hope that they like our door </a:t>
            </a:r>
          </a:p>
          <a:p>
            <a:pPr marL="428625" indent="-323850" eaLnBrk="1">
              <a:buClr>
                <a:srgbClr val="FFCC99"/>
              </a:buClr>
              <a:buSzPct val="45000"/>
              <a:buFont typeface="Wingdings" charset="2"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152</Words>
  <Application>Microsoft Office PowerPoint</Application>
  <PresentationFormat>Custom</PresentationFormat>
  <Paragraphs>31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Arial</vt:lpstr>
      <vt:lpstr>MS Gothic</vt:lpstr>
      <vt:lpstr>Times New Roman</vt:lpstr>
      <vt:lpstr>Arial Unicode MS</vt:lpstr>
      <vt:lpstr>Lucida Sans Unicode</vt:lpstr>
      <vt:lpstr>Gabriola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French Door Project</vt:lpstr>
      <vt:lpstr>Ever wish you could change your door? </vt:lpstr>
      <vt:lpstr>Door like this??</vt:lpstr>
      <vt:lpstr>Client and Problem</vt:lpstr>
      <vt:lpstr>Translation Design</vt:lpstr>
      <vt:lpstr>Rotation Design </vt:lpstr>
      <vt:lpstr>Designs together</vt:lpstr>
      <vt:lpstr>Finish Product</vt:lpstr>
      <vt:lpstr>Solution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Door Project</dc:title>
  <dc:creator>xia her</dc:creator>
  <cp:lastModifiedBy>Xia Her</cp:lastModifiedBy>
  <cp:revision>13</cp:revision>
  <cp:lastPrinted>1601-01-01T00:00:00Z</cp:lastPrinted>
  <dcterms:created xsi:type="dcterms:W3CDTF">2011-11-04T09:24:29Z</dcterms:created>
  <dcterms:modified xsi:type="dcterms:W3CDTF">2011-12-03T00:35:29Z</dcterms:modified>
</cp:coreProperties>
</file>