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4" r:id="rId3"/>
    <p:sldId id="259" r:id="rId4"/>
    <p:sldId id="258" r:id="rId5"/>
    <p:sldId id="260" r:id="rId6"/>
    <p:sldId id="266" r:id="rId7"/>
    <p:sldId id="265" r:id="rId8"/>
    <p:sldId id="261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728" autoAdjust="0"/>
  </p:normalViewPr>
  <p:slideViewPr>
    <p:cSldViewPr>
      <p:cViewPr varScale="1">
        <p:scale>
          <a:sx n="70" d="100"/>
          <a:sy n="70" d="100"/>
        </p:scale>
        <p:origin x="-4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D984C-22A1-4663-8ECF-DD1794C8C609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D1EBF-C62D-4780-B420-B63FE3CCC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FF2A924-8AE8-4096-B8E1-8D6EEF2926C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4FA76EB-350A-49AD-B1F5-902E37CF75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Xia Her, Islam </a:t>
            </a:r>
            <a:r>
              <a:rPr lang="en-US" dirty="0" err="1" smtClean="0"/>
              <a:t>Nasyrov</a:t>
            </a:r>
            <a:r>
              <a:rPr lang="en-US" dirty="0" smtClean="0"/>
              <a:t>, and Emma </a:t>
            </a:r>
            <a:r>
              <a:rPr lang="en-US" dirty="0" err="1" smtClean="0"/>
              <a:t>Wentzel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Evolo</a:t>
            </a:r>
            <a:r>
              <a:rPr lang="en-US" dirty="0" smtClean="0"/>
              <a:t> 2012</a:t>
            </a:r>
            <a:br>
              <a:rPr lang="en-US" dirty="0" smtClean="0"/>
            </a:br>
            <a:r>
              <a:rPr lang="en-US" dirty="0" smtClean="0"/>
              <a:t>skyscraper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9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Hanzel</a:t>
            </a:r>
            <a:r>
              <a:rPr lang="en-US" dirty="0" smtClean="0"/>
              <a:t> asked for us to do a dry run of the </a:t>
            </a:r>
            <a:r>
              <a:rPr lang="en-US" dirty="0" err="1" smtClean="0"/>
              <a:t>eVolo</a:t>
            </a:r>
            <a:r>
              <a:rPr lang="en-US" dirty="0" smtClean="0"/>
              <a:t> Skyscraper Design Competition</a:t>
            </a:r>
          </a:p>
          <a:p>
            <a:r>
              <a:rPr lang="en-US" dirty="0" smtClean="0"/>
              <a:t> Had to make footprint for a skyscraper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Summary/solution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1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Ever wonder what it takes to build a skyscraper?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52600"/>
            <a:ext cx="3931920" cy="294436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910328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err="1" smtClean="0"/>
              <a:t>eVolo</a:t>
            </a:r>
            <a:r>
              <a:rPr lang="en-US" sz="1900" dirty="0" smtClean="0"/>
              <a:t>(an architecture </a:t>
            </a:r>
            <a:r>
              <a:rPr lang="en-US" sz="1900" dirty="0" err="1" smtClean="0"/>
              <a:t>magezine</a:t>
            </a:r>
            <a:r>
              <a:rPr lang="en-US" sz="1900" dirty="0" smtClean="0"/>
              <a:t>) has annual skyscraper competition</a:t>
            </a:r>
          </a:p>
          <a:p>
            <a:r>
              <a:rPr lang="en-US" sz="1900" dirty="0" smtClean="0"/>
              <a:t>Mrs</a:t>
            </a:r>
            <a:r>
              <a:rPr lang="en-US" sz="1900" dirty="0"/>
              <a:t>. </a:t>
            </a:r>
            <a:r>
              <a:rPr lang="en-US" sz="1900" dirty="0" err="1"/>
              <a:t>Hanzel</a:t>
            </a:r>
            <a:r>
              <a:rPr lang="en-US" sz="1900" dirty="0"/>
              <a:t> wants students(us) to do a dry </a:t>
            </a:r>
            <a:r>
              <a:rPr lang="en-US" sz="1900" dirty="0" smtClean="0"/>
              <a:t>run</a:t>
            </a:r>
          </a:p>
          <a:p>
            <a:r>
              <a:rPr lang="en-US" sz="1900" dirty="0" smtClean="0"/>
              <a:t>Footprint must include:</a:t>
            </a:r>
          </a:p>
          <a:p>
            <a:pPr lvl="1"/>
            <a:r>
              <a:rPr lang="en-US" sz="1500" dirty="0" smtClean="0"/>
              <a:t>Quadrilaterals(Square, Rectangle, Parallelogram, Rhombus, Kite, Trapezoids)</a:t>
            </a:r>
          </a:p>
          <a:p>
            <a:pPr lvl="1"/>
            <a:r>
              <a:rPr lang="en-US" sz="1500" dirty="0" smtClean="0"/>
              <a:t>Regular Polygons(Pentagon, Hexagon, Octagon)</a:t>
            </a:r>
          </a:p>
          <a:p>
            <a:pPr lvl="1"/>
            <a:r>
              <a:rPr lang="en-US" sz="1500" dirty="0" smtClean="0"/>
              <a:t>Circle/Semi-Circle</a:t>
            </a:r>
          </a:p>
          <a:p>
            <a:pPr lvl="1"/>
            <a:r>
              <a:rPr lang="en-US" sz="1500" dirty="0" smtClean="0"/>
              <a:t>Triangles</a:t>
            </a:r>
          </a:p>
          <a:p>
            <a:r>
              <a:rPr lang="en-US" sz="1900" dirty="0" smtClean="0"/>
              <a:t>Must be able to calculate data:</a:t>
            </a:r>
          </a:p>
          <a:p>
            <a:pPr lvl="1"/>
            <a:r>
              <a:rPr lang="en-US" sz="1500" dirty="0" smtClean="0"/>
              <a:t>Area of each floor</a:t>
            </a:r>
          </a:p>
          <a:p>
            <a:pPr lvl="1"/>
            <a:r>
              <a:rPr lang="en-US" sz="1500" dirty="0" smtClean="0"/>
              <a:t>Total area of building</a:t>
            </a:r>
          </a:p>
          <a:p>
            <a:pPr lvl="1"/>
            <a:r>
              <a:rPr lang="en-US" sz="1500" dirty="0" smtClean="0"/>
              <a:t>Volume of each floor</a:t>
            </a:r>
          </a:p>
          <a:p>
            <a:pPr lvl="1"/>
            <a:r>
              <a:rPr lang="en-US" sz="1500" dirty="0" smtClean="0"/>
              <a:t>Totally volume of building</a:t>
            </a:r>
          </a:p>
          <a:p>
            <a:pPr lvl="1"/>
            <a:r>
              <a:rPr lang="en-US" sz="1500" dirty="0" smtClean="0"/>
              <a:t>Interior surface area of each floor</a:t>
            </a:r>
          </a:p>
          <a:p>
            <a:pPr lvl="1"/>
            <a:r>
              <a:rPr lang="en-US" sz="1500" dirty="0" smtClean="0"/>
              <a:t>Total interior surface area</a:t>
            </a:r>
          </a:p>
          <a:p>
            <a:pPr lvl="1"/>
            <a:endParaRPr lang="en-US" sz="1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09800"/>
            <a:ext cx="3657600" cy="44196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and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3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design a building’s footprint that has radial symmetry &amp; compound shape?</a:t>
            </a:r>
          </a:p>
          <a:p>
            <a:r>
              <a:rPr lang="en-US" dirty="0" smtClean="0"/>
              <a:t>How do we design a tall building to withstand high wind velocity &amp; be structurally solid at the same time?</a:t>
            </a:r>
          </a:p>
          <a:p>
            <a:r>
              <a:rPr lang="en-US" dirty="0" smtClean="0"/>
              <a:t>How do builders estimate the total construction cost of a building?</a:t>
            </a:r>
          </a:p>
          <a:p>
            <a:r>
              <a:rPr lang="en-US" dirty="0" smtClean="0"/>
              <a:t>How do interior designers estimate cost of “finishing” permanent walls of a building?</a:t>
            </a:r>
          </a:p>
          <a:p>
            <a:r>
              <a:rPr lang="en-US" dirty="0" smtClean="0"/>
              <a:t>How do mechanical engineers calculate the heating or cooling requirements of a building?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998060"/>
            <a:ext cx="1676400" cy="167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6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76400"/>
            <a:ext cx="3429000" cy="49688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floor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57400"/>
            <a:ext cx="3867150" cy="3657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4038600" cy="331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7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0"/>
            <a:ext cx="3820112" cy="3124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footprint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floor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2133600"/>
            <a:ext cx="3733800" cy="341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0"/>
            <a:ext cx="3517954" cy="29337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footprint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3962400" cy="373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0577" y="2346577"/>
            <a:ext cx="4693154" cy="3505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67200" y="2278039"/>
            <a:ext cx="448910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03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214</TotalTime>
  <Words>218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Evolo 2012 skyscraper competition</vt:lpstr>
      <vt:lpstr>hook</vt:lpstr>
      <vt:lpstr>Client and requirements</vt:lpstr>
      <vt:lpstr>Driving questions</vt:lpstr>
      <vt:lpstr>3-D Model</vt:lpstr>
      <vt:lpstr>2-d 1st floor</vt:lpstr>
      <vt:lpstr>2-d footprint 2nd floor </vt:lpstr>
      <vt:lpstr>2-D footprint 3rd level</vt:lpstr>
      <vt:lpstr>prototype</vt:lpstr>
      <vt:lpstr>Summary/solution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wentzel</dc:creator>
  <cp:lastModifiedBy>emma wentzel</cp:lastModifiedBy>
  <cp:revision>25</cp:revision>
  <dcterms:created xsi:type="dcterms:W3CDTF">2012-02-27T17:24:20Z</dcterms:created>
  <dcterms:modified xsi:type="dcterms:W3CDTF">2012-02-28T16:03:02Z</dcterms:modified>
</cp:coreProperties>
</file>