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457200">
              <a:spcBef>
                <a:spcPts val="0"/>
              </a:spcBef>
              <a:buSzPct val="100000"/>
              <a:defRPr sz="7200"/>
            </a:lvl1pPr>
            <a:lvl2pPr indent="457200">
              <a:spcBef>
                <a:spcPts val="0"/>
              </a:spcBef>
              <a:buSzPct val="100000"/>
              <a:defRPr sz="7200"/>
            </a:lvl2pPr>
            <a:lvl3pPr indent="457200">
              <a:spcBef>
                <a:spcPts val="0"/>
              </a:spcBef>
              <a:buSzPct val="100000"/>
              <a:defRPr sz="7200"/>
            </a:lvl3pPr>
            <a:lvl4pPr indent="457200">
              <a:spcBef>
                <a:spcPts val="0"/>
              </a:spcBef>
              <a:buSzPct val="100000"/>
              <a:defRPr sz="7200"/>
            </a:lvl4pPr>
            <a:lvl5pPr indent="457200">
              <a:spcBef>
                <a:spcPts val="0"/>
              </a:spcBef>
              <a:buSzPct val="100000"/>
              <a:defRPr sz="7200"/>
            </a:lvl5pPr>
            <a:lvl6pPr indent="457200">
              <a:spcBef>
                <a:spcPts val="0"/>
              </a:spcBef>
              <a:buSzPct val="100000"/>
              <a:defRPr sz="7200"/>
            </a:lvl6pPr>
            <a:lvl7pPr indent="457200">
              <a:spcBef>
                <a:spcPts val="0"/>
              </a:spcBef>
              <a:buSzPct val="100000"/>
              <a:defRPr sz="7200"/>
            </a:lvl7pPr>
            <a:lvl8pPr indent="457200">
              <a:spcBef>
                <a:spcPts val="0"/>
              </a:spcBef>
              <a:buSzPct val="100000"/>
              <a:defRPr sz="7200"/>
            </a:lvl8pPr>
            <a:lvl9pPr indent="457200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Earth’s Orbit Around the Sun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Xia Her &amp; Lilyana Abina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 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-5400000">
            <a:off y="-1778201" x="2064027"/>
            <a:ext cy="8761277" cx="4928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Minor: 147,098,074km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Major: 152,097,701km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A:149.5m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B:149.4m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C:2.49m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x^2/149.5^2+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y^2/149.4^2=1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425" x="2962975"/>
            <a:ext cy="5143500" cx="5304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