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97612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dirty="0"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 dirty="0"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391160" y="766291"/>
            <a:ext cx="8351399" cy="17075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dirty="0"/>
              <a:t>
</a:t>
            </a:r>
            <a:r>
              <a:rPr lang="en" sz="4800" dirty="0"/>
              <a:t>My Dream Jobs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sz="3000" dirty="0"/>
              <a:t>By: Xia Her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150" advClick="0" advTm="150">
        <p:cut/>
      </p:transition>
    </mc:Choice>
    <mc:Fallback>
      <p:transition spd="slow"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58389"/>
            <a:ext cx="8229600" cy="861744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en-US" dirty="0" smtClean="0"/>
              <a:t>Change in Heart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57945"/>
            <a:ext cx="5181600" cy="520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Labor and Delivery Nurse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 had experience with babies (a lot)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Babies are cute especially </a:t>
            </a:r>
            <a:r>
              <a:rPr lang="en" dirty="0" smtClean="0"/>
              <a:t>newborn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Easier to take care of </a:t>
            </a:r>
            <a:endParaRPr lang="en" dirty="0"/>
          </a:p>
          <a:p>
            <a:endParaRPr lang="en" dirty="0"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58389"/>
            <a:ext cx="8229600" cy="861744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dirty="0"/>
              <a:t>First Dream </a:t>
            </a:r>
            <a:r>
              <a:rPr lang="en" dirty="0" smtClean="0"/>
              <a:t>Job</a:t>
            </a:r>
            <a:endParaRPr lang="en" dirty="0"/>
          </a:p>
        </p:txBody>
      </p:sp>
      <p:sp>
        <p:nvSpPr>
          <p:cNvPr id="85" name="Shape 85"/>
          <p:cNvSpPr/>
          <p:nvPr/>
        </p:nvSpPr>
        <p:spPr>
          <a:xfrm>
            <a:off x="3640250" y="3106600"/>
            <a:ext cx="5238750" cy="34956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57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Patience ( be able to control myself)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Reliable  </a:t>
            </a:r>
          </a:p>
          <a:p>
            <a:pPr marL="457200" indent="-419100">
              <a:buFont typeface="Arial"/>
              <a:buChar char="•"/>
            </a:pPr>
            <a:r>
              <a:rPr lang="en" dirty="0"/>
              <a:t>Cares for other </a:t>
            </a:r>
            <a:r>
              <a:rPr lang="en" dirty="0" smtClean="0"/>
              <a:t>(take </a:t>
            </a:r>
            <a:r>
              <a:rPr lang="en" dirty="0"/>
              <a:t>care of mother and her baby</a:t>
            </a:r>
            <a:r>
              <a:rPr lang="en" dirty="0" smtClean="0"/>
              <a:t>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Fast Pace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Active Listening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Be good in Critical </a:t>
            </a:r>
            <a:r>
              <a:rPr lang="en-US" dirty="0"/>
              <a:t>thinking, communication, and decision making </a:t>
            </a:r>
            <a:r>
              <a:rPr lang="en-US" dirty="0" smtClean="0"/>
              <a:t>skills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Coordinating </a:t>
            </a:r>
            <a:r>
              <a:rPr lang="en-US" dirty="0"/>
              <a:t>with physicians to provide the best care plan for each </a:t>
            </a:r>
            <a:r>
              <a:rPr lang="en-US" dirty="0" smtClean="0"/>
              <a:t>patient.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Monitoring </a:t>
            </a:r>
            <a:r>
              <a:rPr lang="en-US" dirty="0"/>
              <a:t>the mother and baby </a:t>
            </a:r>
            <a:r>
              <a:rPr lang="en-US" dirty="0" smtClean="0"/>
              <a:t>before, during, and after labor</a:t>
            </a:r>
            <a:endParaRPr lang="en-US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Teaching </a:t>
            </a:r>
            <a:r>
              <a:rPr lang="en-US" dirty="0"/>
              <a:t>mothers how to care for themselves and the new </a:t>
            </a:r>
            <a:r>
              <a:rPr lang="en-US" dirty="0" smtClean="0"/>
              <a:t>infant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Providing </a:t>
            </a:r>
            <a:r>
              <a:rPr lang="en-US" dirty="0"/>
              <a:t>emotional support to the mother and family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l">
              <a:buNone/>
            </a:pPr>
            <a:r>
              <a:rPr lang="en"/>
              <a:t>                 Skills Require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95462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must have an RN license </a:t>
            </a:r>
            <a:r>
              <a:rPr lang="en" dirty="0" smtClean="0">
                <a:solidFill>
                  <a:srgbClr val="000000"/>
                </a:solidFill>
              </a:rPr>
              <a:t>(make more money than an LPNs, also depends)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rgbClr val="000000"/>
                </a:solidFill>
              </a:rPr>
              <a:t>with </a:t>
            </a:r>
            <a:r>
              <a:rPr lang="en" dirty="0">
                <a:solidFill>
                  <a:srgbClr val="000000"/>
                </a:solidFill>
              </a:rPr>
              <a:t>a Bachelor of Science in Nursing (BSN</a:t>
            </a:r>
            <a:r>
              <a:rPr lang="en" dirty="0" smtClean="0">
                <a:solidFill>
                  <a:srgbClr val="000000"/>
                </a:solidFill>
              </a:rPr>
              <a:t>) takes 4 years of college 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rgbClr val="000000"/>
                </a:solidFill>
              </a:rPr>
              <a:t>Associate </a:t>
            </a:r>
            <a:r>
              <a:rPr lang="en" dirty="0">
                <a:solidFill>
                  <a:srgbClr val="000000"/>
                </a:solidFill>
              </a:rPr>
              <a:t>Degree in Nursing (AND</a:t>
            </a:r>
            <a:r>
              <a:rPr lang="en" dirty="0" smtClean="0">
                <a:solidFill>
                  <a:srgbClr val="000000"/>
                </a:solidFill>
              </a:rPr>
              <a:t>),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rgbClr val="000000"/>
                </a:solidFill>
              </a:rPr>
              <a:t>hospital diploma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rgbClr val="000000"/>
                </a:solidFill>
              </a:rPr>
              <a:t>Education </a:t>
            </a:r>
            <a:r>
              <a:rPr lang="en" dirty="0">
                <a:solidFill>
                  <a:srgbClr val="000000"/>
                </a:solidFill>
              </a:rPr>
              <a:t>in neonatal </a:t>
            </a:r>
            <a:r>
              <a:rPr lang="en" dirty="0" smtClean="0">
                <a:solidFill>
                  <a:srgbClr val="000000"/>
                </a:solidFill>
              </a:rPr>
              <a:t>resuscitation (checking on the baby constantly) </a:t>
            </a:r>
            <a:r>
              <a:rPr lang="en" dirty="0">
                <a:solidFill>
                  <a:srgbClr val="000000"/>
                </a:solidFill>
              </a:rPr>
              <a:t>and fetal monitoring </a:t>
            </a:r>
            <a:endParaRPr lang="en" dirty="0" smtClean="0">
              <a:solidFill>
                <a:srgbClr val="000000"/>
              </a:solidFill>
            </a:endParaRP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endParaRPr lang="en" dirty="0" smtClean="0">
              <a:solidFill>
                <a:srgbClr val="000000"/>
              </a:solidFill>
            </a:endParaRPr>
          </a:p>
          <a:p>
            <a:endParaRPr lang="en" dirty="0" smtClean="0">
              <a:solidFill>
                <a:srgbClr val="000000"/>
              </a:solidFill>
            </a:endParaRPr>
          </a:p>
          <a:p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27000" y="0"/>
            <a:ext cx="8489999" cy="11952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Educations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Newborns are cute and their easier to take care of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Get to work mothers and their babies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average yearly salary </a:t>
            </a:r>
            <a:r>
              <a:rPr lang="en-US" dirty="0" smtClean="0"/>
              <a:t>$</a:t>
            </a:r>
            <a:r>
              <a:rPr lang="en-US" dirty="0"/>
              <a:t>55,000 a year.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Several </a:t>
            </a:r>
            <a:r>
              <a:rPr lang="en-US" dirty="0"/>
              <a:t>years of experience </a:t>
            </a:r>
            <a:r>
              <a:rPr lang="en-US" dirty="0" smtClean="0"/>
              <a:t>makes </a:t>
            </a:r>
            <a:r>
              <a:rPr lang="en-US" dirty="0"/>
              <a:t>$70,000 </a:t>
            </a:r>
            <a:r>
              <a:rPr lang="en-US" dirty="0" smtClean="0"/>
              <a:t>or more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 </a:t>
            </a:r>
            <a:r>
              <a:rPr lang="en-US" dirty="0" smtClean="0"/>
              <a:t>educated makes </a:t>
            </a:r>
            <a:r>
              <a:rPr lang="en-US" dirty="0" smtClean="0"/>
              <a:t>more money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Why it interest me?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962400" cy="310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33907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95300" lvl="0" indent="-457200" rtl="0">
              <a:buClr>
                <a:schemeClr val="dk1"/>
              </a:buClr>
              <a:buSzPct val="166666"/>
              <a:buFont typeface="Arial" pitchFamily="34" charset="0"/>
              <a:buChar char="•"/>
            </a:pPr>
            <a:r>
              <a:rPr lang="en" dirty="0"/>
              <a:t>Location </a:t>
            </a:r>
            <a:r>
              <a:rPr lang="en" dirty="0" smtClean="0"/>
              <a:t>Scout ( works for manager) / </a:t>
            </a:r>
            <a:r>
              <a:rPr lang="en" dirty="0"/>
              <a:t>Location </a:t>
            </a:r>
            <a:r>
              <a:rPr lang="en" dirty="0" smtClean="0"/>
              <a:t>Manager (talks with t</a:t>
            </a:r>
            <a:r>
              <a:rPr lang="en-US" dirty="0" smtClean="0"/>
              <a:t>he</a:t>
            </a:r>
            <a:r>
              <a:rPr lang="en" dirty="0" smtClean="0"/>
              <a:t> director)</a:t>
            </a:r>
          </a:p>
          <a:p>
            <a:pPr marL="495300" lvl="0" indent="-457200">
              <a:buFont typeface="Arial" pitchFamily="34" charset="0"/>
              <a:buChar char="•"/>
            </a:pPr>
            <a:r>
              <a:rPr lang="en-US" dirty="0" smtClean="0"/>
              <a:t>Photography </a:t>
            </a:r>
          </a:p>
          <a:p>
            <a:pPr marL="495300" lvl="0" indent="-457200">
              <a:buFont typeface="Arial" pitchFamily="34" charset="0"/>
              <a:buChar char="•"/>
            </a:pPr>
            <a:r>
              <a:rPr lang="en-US" dirty="0" smtClean="0"/>
              <a:t>Travel to different places to take pictures</a:t>
            </a:r>
          </a:p>
          <a:p>
            <a:pPr marL="495300" lvl="0" indent="-457200">
              <a:buFont typeface="Arial" pitchFamily="34" charset="0"/>
              <a:buChar char="•"/>
            </a:pPr>
            <a:r>
              <a:rPr lang="en-US" dirty="0" smtClean="0"/>
              <a:t>I get to pick places to film movies (I have to convince them why it’s perfect) </a:t>
            </a:r>
          </a:p>
          <a:p>
            <a:pPr marL="495300" lvl="0" indent="-457200">
              <a:buFont typeface="Arial" pitchFamily="34" charset="0"/>
              <a:buChar char="•"/>
            </a:pP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58389"/>
            <a:ext cx="8229600" cy="861744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dirty="0"/>
              <a:t>Second Dream </a:t>
            </a:r>
            <a:r>
              <a:rPr lang="en" dirty="0" smtClean="0"/>
              <a:t>Job</a:t>
            </a:r>
            <a:endParaRPr lang="en" dirty="0"/>
          </a:p>
        </p:txBody>
      </p:sp>
      <p:sp>
        <p:nvSpPr>
          <p:cNvPr id="110" name="Shape 110"/>
          <p:cNvSpPr/>
          <p:nvPr/>
        </p:nvSpPr>
        <p:spPr>
          <a:xfrm>
            <a:off x="4054405" y="2960481"/>
            <a:ext cx="4896544" cy="36683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5701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Patience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Photography skills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lot traveling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Reliable/ responsible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Convincing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nderstanding  </a:t>
            </a:r>
            <a:r>
              <a:rPr lang="en-US" dirty="0"/>
              <a:t>Health and Safety </a:t>
            </a:r>
            <a:r>
              <a:rPr lang="en-US" dirty="0" smtClean="0"/>
              <a:t>regulations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Able to </a:t>
            </a:r>
            <a:r>
              <a:rPr lang="en-US" dirty="0"/>
              <a:t>work long hours </a:t>
            </a:r>
            <a:endParaRPr lang="en-US" dirty="0" smtClean="0"/>
          </a:p>
          <a:p>
            <a:pPr marL="0" indent="0"/>
            <a:r>
              <a:rPr lang="en-US" dirty="0" smtClean="0"/>
              <a:t>without complaints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smtClean="0"/>
              <a:t>Have a lot of options for director </a:t>
            </a:r>
          </a:p>
          <a:p>
            <a:pPr marL="0" indent="0"/>
            <a:r>
              <a:rPr lang="en-US" dirty="0" smtClean="0"/>
              <a:t>to choose (5 </a:t>
            </a:r>
            <a:r>
              <a:rPr lang="en-US" dirty="0"/>
              <a:t>– 10 </a:t>
            </a:r>
            <a:r>
              <a:rPr lang="en-US" dirty="0" smtClean="0"/>
              <a:t>options)</a:t>
            </a:r>
          </a:p>
          <a:p>
            <a:pPr marL="0" indent="0"/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Skills Require</a:t>
            </a:r>
          </a:p>
        </p:txBody>
      </p:sp>
      <p:sp>
        <p:nvSpPr>
          <p:cNvPr id="2" name="AutoShape 4" descr="https://encrypted-tbn1.gstatic.com/images?q=tbn:ANd9GcRVd3kXF5H5OPPycp4m1vscRQ3WmmfOZFv8f4J9verxEOnS6CJ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ttps://encrypted-tbn1.gstatic.com/images?q=tbn:ANd9GcRVd3kXF5H5OPPycp4m1vscRQ3WmmfOZFv8f4J9verxEOnS6CJ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9" y="3616411"/>
            <a:ext cx="4555435" cy="304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0312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Photography skills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art college (not necessary)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Attend </a:t>
            </a:r>
            <a:r>
              <a:rPr lang="en-US" dirty="0"/>
              <a:t>film school and have a general knowledge of the film industry and the production </a:t>
            </a:r>
            <a:r>
              <a:rPr lang="en-US" dirty="0" smtClean="0"/>
              <a:t>process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Educations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451" y="3124200"/>
            <a:ext cx="5188571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 get to travel a lot!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See different places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Salaries varies depends on experiences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Average  $48,000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smtClean="0"/>
              <a:t>(Los Angeles) 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dirty="0"/>
          </a:p>
        </p:txBody>
      </p:sp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Why it interest me?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86000"/>
            <a:ext cx="5429250" cy="4343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0">
        <p:cut/>
      </p:transition>
    </mc:Choice>
    <mc:Fallback>
      <p:transition advClick="0" advTm="1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336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
My Dream Jobs</vt:lpstr>
      <vt:lpstr>First Dream Job</vt:lpstr>
      <vt:lpstr>                 Skills Require </vt:lpstr>
      <vt:lpstr>Educations</vt:lpstr>
      <vt:lpstr>Why it interest me?</vt:lpstr>
      <vt:lpstr>Second Dream Job</vt:lpstr>
      <vt:lpstr>Skills Require</vt:lpstr>
      <vt:lpstr>Educations</vt:lpstr>
      <vt:lpstr>Why it interest me? </vt:lpstr>
      <vt:lpstr>Change in Heart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My Dream Jobs</dc:title>
  <cp:lastModifiedBy>student</cp:lastModifiedBy>
  <cp:revision>11</cp:revision>
  <dcterms:modified xsi:type="dcterms:W3CDTF">2012-12-11T18:04:30Z</dcterms:modified>
</cp:coreProperties>
</file>