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2.gif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4"/><Relationship Target="../media/image1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9.gif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243055" x="748142"/>
            <a:ext cy="14769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Holocaust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 rot="4644">
            <a:off y="3769317" x="626559"/>
            <a:ext cy="1046401" cx="7772407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Naomi, Moncerrat, Xia, and Qurel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Summary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Began 1939, ended 1945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11 million killed, 6 million were Jewish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Led by Adolf Hitler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Systematic mass murder</a:t>
            </a:r>
          </a:p>
          <a:p>
            <a:r>
              <a:t/>
            </a:r>
          </a:p>
        </p:txBody>
      </p:sp>
      <p:sp>
        <p:nvSpPr>
          <p:cNvPr id="31" name="Shape 31"/>
          <p:cNvSpPr/>
          <p:nvPr/>
        </p:nvSpPr>
        <p:spPr>
          <a:xfrm>
            <a:off y="3581400" x="4543425"/>
            <a:ext cy="3255825" cx="46005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2" name="Shape 32"/>
          <p:cNvSpPr/>
          <p:nvPr/>
        </p:nvSpPr>
        <p:spPr>
          <a:xfrm>
            <a:off y="3573132" x="6054"/>
            <a:ext cy="3298335" cx="453737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 Perpetrators and victims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Perpetrators: Nazi (National Socialist German Workers' Party)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Victims: Jewish, homosexuals, Afro-Germans, Romas, leftists, Slavs(Russians, Poles, Czechs, etc), disabled, mentally ill, Jehovah Witnesses</a:t>
            </a:r>
          </a:p>
        </p:txBody>
      </p:sp>
      <p:sp>
        <p:nvSpPr>
          <p:cNvPr id="39" name="Shape 39"/>
          <p:cNvSpPr/>
          <p:nvPr/>
        </p:nvSpPr>
        <p:spPr>
          <a:xfrm>
            <a:off y="4324567" x="1111300"/>
            <a:ext cy="2533432" cx="292675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0" name="Shape 40"/>
          <p:cNvSpPr/>
          <p:nvPr/>
        </p:nvSpPr>
        <p:spPr>
          <a:xfrm>
            <a:off y="4324567" x="4292300"/>
            <a:ext cy="2286000" cx="381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 were the victims targeted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Blamed for the loss of WW1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Ethnic cleansing, Aryan race (Pure German People)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Antisemitism </a:t>
            </a:r>
          </a:p>
        </p:txBody>
      </p:sp>
      <p:sp>
        <p:nvSpPr>
          <p:cNvPr id="47" name="Shape 47"/>
          <p:cNvSpPr/>
          <p:nvPr/>
        </p:nvSpPr>
        <p:spPr>
          <a:xfrm>
            <a:off y="2546646" x="3862195"/>
            <a:ext cy="4311353" cx="40669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0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What is was like for victims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009225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Some fled 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Nuremberg laws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Jewish required to wear yellow star of David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Placement in ghettos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Sent to concentration and death camps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Medical experiments, starvation, diseases 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Gas chambers, direct shooting, hanging </a:t>
            </a:r>
          </a:p>
        </p:txBody>
      </p:sp>
      <p:sp>
        <p:nvSpPr>
          <p:cNvPr id="54" name="Shape 54"/>
          <p:cNvSpPr/>
          <p:nvPr/>
        </p:nvSpPr>
        <p:spPr>
          <a:xfrm>
            <a:off y="4172508" x="1332550"/>
            <a:ext cy="2291491" cx="18530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5" name="Shape 55"/>
          <p:cNvSpPr txBox="1"/>
          <p:nvPr/>
        </p:nvSpPr>
        <p:spPr>
          <a:xfrm>
            <a:off y="6464000" x="1000125"/>
            <a:ext cy="194700" cx="25178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1200" lang="en">
                <a:solidFill>
                  <a:srgbClr val="FFFFFF"/>
                </a:solidFill>
              </a:rPr>
              <a:t>Josef Mengele "Angel of Death"</a:t>
            </a:r>
          </a:p>
        </p:txBody>
      </p:sp>
      <p:sp>
        <p:nvSpPr>
          <p:cNvPr id="56" name="Shape 56"/>
          <p:cNvSpPr/>
          <p:nvPr/>
        </p:nvSpPr>
        <p:spPr>
          <a:xfrm>
            <a:off y="4145523" x="4753670"/>
            <a:ext cy="2459903" cx="199613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7" name="Shape 57"/>
          <p:cNvSpPr txBox="1"/>
          <p:nvPr/>
        </p:nvSpPr>
        <p:spPr>
          <a:xfrm>
            <a:off y="6540200" x="4848614"/>
            <a:ext cy="194700" cx="1961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1200" lang="en">
                <a:solidFill>
                  <a:srgbClr val="FFFFFF"/>
                </a:solidFill>
              </a:rPr>
              <a:t>       Adolf Eichmann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0" x="457199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Effects on countries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301350" x="457199"/>
            <a:ext cy="4967700" cx="8229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Immigration of Jewish caused stricter immigration policies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Members of the international community of the Jews established a Jewish homeland, the state of Israel was established in 1948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64" name="Shape 64"/>
          <p:cNvSpPr/>
          <p:nvPr/>
        </p:nvSpPr>
        <p:spPr>
          <a:xfrm>
            <a:off y="3592214" x="2234275"/>
            <a:ext cy="3088612" cx="439612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End of the Holocaust 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1945; the Allies won the war against Germany 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Allies included: U.S., Britain, France, China, Canada, Australia, etc. </a:t>
            </a:r>
          </a:p>
        </p:txBody>
      </p:sp>
      <p:sp>
        <p:nvSpPr>
          <p:cNvPr id="71" name="Shape 71"/>
          <p:cNvSpPr/>
          <p:nvPr/>
        </p:nvSpPr>
        <p:spPr>
          <a:xfrm>
            <a:off y="3685300" x="581025"/>
            <a:ext cy="2762250" cx="3810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2" name="Shape 72"/>
          <p:cNvSpPr/>
          <p:nvPr/>
        </p:nvSpPr>
        <p:spPr>
          <a:xfrm>
            <a:off y="3685751" x="4843900"/>
            <a:ext cy="2761348" cx="353212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-20638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Nuremberg Trials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761850" x="388475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Took place from 1945-1949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U.S., Britain, France, Soviet Union 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Adolf Hitler, Heinrich Himmler, and Joseph Goebbels committed suicide before 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24 Nazi officials were tried for crimes against humanity, war crimes, crimes against peace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12 were sentenced to death</a:t>
            </a:r>
          </a:p>
        </p:txBody>
      </p:sp>
      <p:sp>
        <p:nvSpPr>
          <p:cNvPr id="79" name="Shape 79"/>
          <p:cNvSpPr/>
          <p:nvPr/>
        </p:nvSpPr>
        <p:spPr>
          <a:xfrm>
            <a:off y="3959874" x="457200"/>
            <a:ext cy="2756125" cx="34930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0" name="Shape 80"/>
          <p:cNvSpPr/>
          <p:nvPr/>
        </p:nvSpPr>
        <p:spPr>
          <a:xfrm>
            <a:off y="3959874" x="4915750"/>
            <a:ext cy="2675874" cx="341601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Connection to Armenian Genocide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Both genocides were systematic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Ethnic cleansing, targeted religious minorities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Armenians were sent to concentration camps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Large death toll, 1.5 milllion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Armenian Holocaust methods "inspired" Hitler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Hitler believed his genocide was the most successful because it was the largest. "Who after all speaks today of the annihilation of the Armenians?"- Hitler, August 22, 1939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