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61C7EE-5D50-41B9-97CC-B82DA98CE38B}" type="datetimeFigureOut">
              <a:rPr lang="en-US" smtClean="0"/>
              <a:t>3/2/2012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EBFD00-06D3-4D7E-B188-603B90D3104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077200" cy="1828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10000"/>
                  </a:schemeClr>
                </a:solidFill>
                <a:latin typeface="Gabriola" pitchFamily="82" charset="0"/>
              </a:rPr>
              <a:t>“Living  oceans and coast”</a:t>
            </a:r>
            <a:endParaRPr lang="en-US" sz="4400" dirty="0">
              <a:solidFill>
                <a:schemeClr val="bg1">
                  <a:lumMod val="10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By: Xia, Islam, Zertron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9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Berlin Sans FB Demi" pitchFamily="34" charset="0"/>
              </a:rPr>
              <a:t>CLIENT</a:t>
            </a:r>
            <a:endParaRPr lang="en-US" dirty="0">
              <a:solidFill>
                <a:schemeClr val="bg1">
                  <a:lumMod val="10000"/>
                </a:schemeClr>
              </a:solidFill>
              <a:effectLst/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want a building resembling “The Living Ocean and Coast”</a:t>
            </a:r>
          </a:p>
          <a:p>
            <a:r>
              <a:rPr lang="en-US" dirty="0" smtClean="0"/>
              <a:t>Our design must be made up of arcs.</a:t>
            </a:r>
          </a:p>
          <a:p>
            <a:r>
              <a:rPr lang="en-US" dirty="0" smtClean="0"/>
              <a:t>Arcs should be visible on all for sides including the floor/roof.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Berlin Sans FB Demi" pitchFamily="34" charset="0"/>
              </a:rPr>
              <a:t>Solution</a:t>
            </a:r>
            <a:endParaRPr lang="en-US" dirty="0">
              <a:solidFill>
                <a:schemeClr val="bg1">
                  <a:lumMod val="10000"/>
                </a:schemeClr>
              </a:solidFill>
              <a:effectLst/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made a building of a shark.</a:t>
            </a:r>
          </a:p>
          <a:p>
            <a:r>
              <a:rPr lang="en-US" dirty="0" smtClean="0"/>
              <a:t>Made arcs visible on all four sides including the roof.</a:t>
            </a:r>
          </a:p>
          <a:p>
            <a:r>
              <a:rPr lang="en-US" dirty="0" smtClean="0"/>
              <a:t>On the sides, the arcs forms the sharks gills.</a:t>
            </a:r>
          </a:p>
          <a:p>
            <a:r>
              <a:rPr lang="en-US" dirty="0" smtClean="0"/>
              <a:t>On the back it forms the 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Front Design</a:t>
            </a:r>
            <a:endParaRPr lang="en-US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9" y="1951962"/>
            <a:ext cx="8100001" cy="40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75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Our Side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endParaRPr lang="en-US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738" y="1600200"/>
            <a:ext cx="4990523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68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Our Back Design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572" y="1600200"/>
            <a:ext cx="5452856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94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Our Roof Design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275" y="1601202"/>
            <a:ext cx="2920125" cy="470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9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Final Product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640" y="1101832"/>
            <a:ext cx="3709240" cy="267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52278"/>
            <a:ext cx="3929527" cy="2626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63" y="3795174"/>
            <a:ext cx="4267200" cy="258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0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client wanted a theme of “The Living </a:t>
            </a:r>
            <a:r>
              <a:rPr lang="en-US" dirty="0"/>
              <a:t>O</a:t>
            </a:r>
            <a:r>
              <a:rPr lang="en-US" dirty="0" smtClean="0"/>
              <a:t>cean and Coast” so that’s what we gave them. </a:t>
            </a:r>
          </a:p>
          <a:p>
            <a:r>
              <a:rPr lang="en-US" dirty="0" smtClean="0"/>
              <a:t>They wanted all parts to be form of arcs.</a:t>
            </a:r>
          </a:p>
          <a:p>
            <a:r>
              <a:rPr lang="en-US" dirty="0" smtClean="0"/>
              <a:t>The building is a shark and it resembles the ocean.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8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rgbClr val="DBF5F9"/>
      </a:dk1>
      <a:lt1>
        <a:srgbClr val="C00000"/>
      </a:lt1>
      <a:dk2>
        <a:srgbClr val="21B2C8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142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“Living  oceans and coast”</vt:lpstr>
      <vt:lpstr>CLIENT</vt:lpstr>
      <vt:lpstr>Solution</vt:lpstr>
      <vt:lpstr>Our Front Design</vt:lpstr>
      <vt:lpstr>Our Side Design</vt:lpstr>
      <vt:lpstr>Our Back Design</vt:lpstr>
      <vt:lpstr>Our Roof Design</vt:lpstr>
      <vt:lpstr>Final Product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“Living  oceans and coast”</dc:title>
  <dc:creator>student</dc:creator>
  <cp:lastModifiedBy>Xia Her</cp:lastModifiedBy>
  <cp:revision>16</cp:revision>
  <dcterms:created xsi:type="dcterms:W3CDTF">2011-12-05T17:53:16Z</dcterms:created>
  <dcterms:modified xsi:type="dcterms:W3CDTF">2012-03-02T16:40:51Z</dcterms:modified>
</cp:coreProperties>
</file>